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8" r:id="rId2"/>
    <p:sldId id="305" r:id="rId3"/>
    <p:sldId id="307" r:id="rId4"/>
    <p:sldId id="301" r:id="rId5"/>
    <p:sldId id="299" r:id="rId6"/>
    <p:sldId id="306" r:id="rId7"/>
    <p:sldId id="308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09" r:id="rId17"/>
    <p:sldId id="310" r:id="rId18"/>
    <p:sldId id="3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ADA"/>
    <a:srgbClr val="D9D9D9"/>
    <a:srgbClr val="000000"/>
    <a:srgbClr val="2C3D50"/>
    <a:srgbClr val="24477A"/>
    <a:srgbClr val="66D3F5"/>
    <a:srgbClr val="5AB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CDD61-0B9B-7447-86F2-F44572F09924}" v="146" dt="2019-07-17T00:59:36.769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98" autoAdjust="0"/>
    <p:restoredTop sz="94574" autoAdjust="0"/>
  </p:normalViewPr>
  <p:slideViewPr>
    <p:cSldViewPr snapToGrid="0">
      <p:cViewPr varScale="1">
        <p:scale>
          <a:sx n="79" d="100"/>
          <a:sy n="79" d="100"/>
        </p:scale>
        <p:origin x="248" y="9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465FC-EF91-B148-ACC5-233828BACF4A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64E31A23-83A6-2548-95BA-B5CA2786B4F9}">
      <dgm:prSet phldrT="[Text]"/>
      <dgm:spPr/>
      <dgm:t>
        <a:bodyPr/>
        <a:lstStyle/>
        <a:p>
          <a:r>
            <a:rPr lang="en-US" dirty="0"/>
            <a:t>Behavior</a:t>
          </a:r>
        </a:p>
      </dgm:t>
    </dgm:pt>
    <dgm:pt modelId="{EE67CA69-F645-214B-98F5-D720A28AB3D1}" type="parTrans" cxnId="{D7F2DD8A-64D2-E343-B65A-88404AC52422}">
      <dgm:prSet/>
      <dgm:spPr/>
      <dgm:t>
        <a:bodyPr/>
        <a:lstStyle/>
        <a:p>
          <a:endParaRPr lang="en-US"/>
        </a:p>
      </dgm:t>
    </dgm:pt>
    <dgm:pt modelId="{1B74E0A7-222B-9042-AAD9-6B15833C19B5}" type="sibTrans" cxnId="{D7F2DD8A-64D2-E343-B65A-88404AC52422}">
      <dgm:prSet/>
      <dgm:spPr/>
      <dgm:t>
        <a:bodyPr/>
        <a:lstStyle/>
        <a:p>
          <a:endParaRPr lang="en-US"/>
        </a:p>
      </dgm:t>
    </dgm:pt>
    <dgm:pt modelId="{B5563E15-315B-BB47-B07B-B2100D447762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8F3138A7-37FF-1E43-A60A-8CDA947AB02C}" type="parTrans" cxnId="{A05341D5-FBCF-1743-8842-9FA670162690}">
      <dgm:prSet/>
      <dgm:spPr/>
      <dgm:t>
        <a:bodyPr/>
        <a:lstStyle/>
        <a:p>
          <a:endParaRPr lang="en-US"/>
        </a:p>
      </dgm:t>
    </dgm:pt>
    <dgm:pt modelId="{4A8A5274-B334-6243-BC35-61A81C4C5132}" type="sibTrans" cxnId="{A05341D5-FBCF-1743-8842-9FA670162690}">
      <dgm:prSet/>
      <dgm:spPr/>
      <dgm:t>
        <a:bodyPr/>
        <a:lstStyle/>
        <a:p>
          <a:endParaRPr lang="en-US"/>
        </a:p>
      </dgm:t>
    </dgm:pt>
    <dgm:pt modelId="{2CA6FD54-CD24-FD4F-B12E-8FE107D3D399}">
      <dgm:prSet phldrT="[Text]"/>
      <dgm:spPr/>
      <dgm:t>
        <a:bodyPr/>
        <a:lstStyle/>
        <a:p>
          <a:r>
            <a:rPr lang="en-US" dirty="0"/>
            <a:t>Reaction</a:t>
          </a:r>
        </a:p>
      </dgm:t>
    </dgm:pt>
    <dgm:pt modelId="{A50751A2-01EF-0D4F-9FBA-E8038548B6E8}" type="parTrans" cxnId="{6A728C22-E0E0-F746-96FE-DE6C82F5893B}">
      <dgm:prSet/>
      <dgm:spPr/>
      <dgm:t>
        <a:bodyPr/>
        <a:lstStyle/>
        <a:p>
          <a:endParaRPr lang="en-US"/>
        </a:p>
      </dgm:t>
    </dgm:pt>
    <dgm:pt modelId="{C37329B8-8F3F-2941-B651-32F6CE2D3E43}" type="sibTrans" cxnId="{6A728C22-E0E0-F746-96FE-DE6C82F5893B}">
      <dgm:prSet/>
      <dgm:spPr/>
      <dgm:t>
        <a:bodyPr/>
        <a:lstStyle/>
        <a:p>
          <a:endParaRPr lang="en-US"/>
        </a:p>
      </dgm:t>
    </dgm:pt>
    <dgm:pt modelId="{C6C16209-2D66-FB4D-A212-E245D37AA059}">
      <dgm:prSet phldrT="[Text]"/>
      <dgm:spPr/>
      <dgm:t>
        <a:bodyPr/>
        <a:lstStyle/>
        <a:p>
          <a:r>
            <a:rPr lang="en-US"/>
            <a:t>Results</a:t>
          </a:r>
        </a:p>
      </dgm:t>
    </dgm:pt>
    <dgm:pt modelId="{1D171EF0-89FE-A044-8038-087C789BACB9}" type="parTrans" cxnId="{1D8CFDE5-AD18-6447-A4B8-71D5F1CC3E26}">
      <dgm:prSet/>
      <dgm:spPr/>
      <dgm:t>
        <a:bodyPr/>
        <a:lstStyle/>
        <a:p>
          <a:endParaRPr lang="en-US"/>
        </a:p>
      </dgm:t>
    </dgm:pt>
    <dgm:pt modelId="{B5A66A97-36EF-A24A-9A69-096D179A6B53}" type="sibTrans" cxnId="{1D8CFDE5-AD18-6447-A4B8-71D5F1CC3E26}">
      <dgm:prSet/>
      <dgm:spPr/>
      <dgm:t>
        <a:bodyPr/>
        <a:lstStyle/>
        <a:p>
          <a:endParaRPr lang="en-US"/>
        </a:p>
      </dgm:t>
    </dgm:pt>
    <dgm:pt modelId="{203A5FB3-C6A1-D54E-A294-AF4CF795AC26}" type="pres">
      <dgm:prSet presAssocID="{647465FC-EF91-B148-ACC5-233828BACF4A}" presName="compositeShape" presStyleCnt="0">
        <dgm:presLayoutVars>
          <dgm:dir/>
          <dgm:resizeHandles/>
        </dgm:presLayoutVars>
      </dgm:prSet>
      <dgm:spPr/>
    </dgm:pt>
    <dgm:pt modelId="{861738FC-993B-7847-B7B2-4A0F2F24AA85}" type="pres">
      <dgm:prSet presAssocID="{647465FC-EF91-B148-ACC5-233828BACF4A}" presName="pyramid" presStyleLbl="node1" presStyleIdx="0" presStyleCnt="1"/>
      <dgm:spPr/>
    </dgm:pt>
    <dgm:pt modelId="{ADB4D8AA-5424-A54F-89C6-70DD436CA859}" type="pres">
      <dgm:prSet presAssocID="{647465FC-EF91-B148-ACC5-233828BACF4A}" presName="theList" presStyleCnt="0"/>
      <dgm:spPr/>
    </dgm:pt>
    <dgm:pt modelId="{98776750-DC05-3244-B4F0-7B1A3B237966}" type="pres">
      <dgm:prSet presAssocID="{C6C16209-2D66-FB4D-A212-E245D37AA059}" presName="aNode" presStyleLbl="fgAcc1" presStyleIdx="0" presStyleCnt="4">
        <dgm:presLayoutVars>
          <dgm:bulletEnabled val="1"/>
        </dgm:presLayoutVars>
      </dgm:prSet>
      <dgm:spPr/>
    </dgm:pt>
    <dgm:pt modelId="{30063C0A-90A9-4C42-9F56-FB70E106585D}" type="pres">
      <dgm:prSet presAssocID="{C6C16209-2D66-FB4D-A212-E245D37AA059}" presName="aSpace" presStyleCnt="0"/>
      <dgm:spPr/>
    </dgm:pt>
    <dgm:pt modelId="{B91CC2E1-1EDC-8D4D-BCEF-AF3A195AF2EF}" type="pres">
      <dgm:prSet presAssocID="{64E31A23-83A6-2548-95BA-B5CA2786B4F9}" presName="aNode" presStyleLbl="fgAcc1" presStyleIdx="1" presStyleCnt="4">
        <dgm:presLayoutVars>
          <dgm:bulletEnabled val="1"/>
        </dgm:presLayoutVars>
      </dgm:prSet>
      <dgm:spPr/>
    </dgm:pt>
    <dgm:pt modelId="{FFCA1E6B-DA08-E14C-A334-B7ECC35F2928}" type="pres">
      <dgm:prSet presAssocID="{64E31A23-83A6-2548-95BA-B5CA2786B4F9}" presName="aSpace" presStyleCnt="0"/>
      <dgm:spPr/>
    </dgm:pt>
    <dgm:pt modelId="{B2B2EA34-E5E7-7F4A-9562-E74581275E9B}" type="pres">
      <dgm:prSet presAssocID="{B5563E15-315B-BB47-B07B-B2100D447762}" presName="aNode" presStyleLbl="fgAcc1" presStyleIdx="2" presStyleCnt="4">
        <dgm:presLayoutVars>
          <dgm:bulletEnabled val="1"/>
        </dgm:presLayoutVars>
      </dgm:prSet>
      <dgm:spPr/>
    </dgm:pt>
    <dgm:pt modelId="{6EEFBDE0-F61B-5147-8143-E626C53A6AEE}" type="pres">
      <dgm:prSet presAssocID="{B5563E15-315B-BB47-B07B-B2100D447762}" presName="aSpace" presStyleCnt="0"/>
      <dgm:spPr/>
    </dgm:pt>
    <dgm:pt modelId="{69833D77-4343-DB47-8762-5DC27904196A}" type="pres">
      <dgm:prSet presAssocID="{2CA6FD54-CD24-FD4F-B12E-8FE107D3D399}" presName="aNode" presStyleLbl="fgAcc1" presStyleIdx="3" presStyleCnt="4">
        <dgm:presLayoutVars>
          <dgm:bulletEnabled val="1"/>
        </dgm:presLayoutVars>
      </dgm:prSet>
      <dgm:spPr/>
    </dgm:pt>
    <dgm:pt modelId="{92DCF852-4602-AB41-BFF4-EEC3F3A3DB8A}" type="pres">
      <dgm:prSet presAssocID="{2CA6FD54-CD24-FD4F-B12E-8FE107D3D399}" presName="aSpace" presStyleCnt="0"/>
      <dgm:spPr/>
    </dgm:pt>
  </dgm:ptLst>
  <dgm:cxnLst>
    <dgm:cxn modelId="{6A728C22-E0E0-F746-96FE-DE6C82F5893B}" srcId="{647465FC-EF91-B148-ACC5-233828BACF4A}" destId="{2CA6FD54-CD24-FD4F-B12E-8FE107D3D399}" srcOrd="3" destOrd="0" parTransId="{A50751A2-01EF-0D4F-9FBA-E8038548B6E8}" sibTransId="{C37329B8-8F3F-2941-B651-32F6CE2D3E43}"/>
    <dgm:cxn modelId="{B872EC39-B3B6-6045-998C-64F92ADB930C}" type="presOf" srcId="{C6C16209-2D66-FB4D-A212-E245D37AA059}" destId="{98776750-DC05-3244-B4F0-7B1A3B237966}" srcOrd="0" destOrd="0" presId="urn:microsoft.com/office/officeart/2005/8/layout/pyramid2"/>
    <dgm:cxn modelId="{D2544D4F-8D61-B744-9C71-1F8391145EC8}" type="presOf" srcId="{B5563E15-315B-BB47-B07B-B2100D447762}" destId="{B2B2EA34-E5E7-7F4A-9562-E74581275E9B}" srcOrd="0" destOrd="0" presId="urn:microsoft.com/office/officeart/2005/8/layout/pyramid2"/>
    <dgm:cxn modelId="{29B48069-F3C5-A346-851E-28479A4B2408}" type="presOf" srcId="{64E31A23-83A6-2548-95BA-B5CA2786B4F9}" destId="{B91CC2E1-1EDC-8D4D-BCEF-AF3A195AF2EF}" srcOrd="0" destOrd="0" presId="urn:microsoft.com/office/officeart/2005/8/layout/pyramid2"/>
    <dgm:cxn modelId="{F7287E82-7C12-B943-A905-FD12FBA5CBF4}" type="presOf" srcId="{2CA6FD54-CD24-FD4F-B12E-8FE107D3D399}" destId="{69833D77-4343-DB47-8762-5DC27904196A}" srcOrd="0" destOrd="0" presId="urn:microsoft.com/office/officeart/2005/8/layout/pyramid2"/>
    <dgm:cxn modelId="{CF937E8A-3C3B-264A-A3EE-25F154FF2734}" type="presOf" srcId="{647465FC-EF91-B148-ACC5-233828BACF4A}" destId="{203A5FB3-C6A1-D54E-A294-AF4CF795AC26}" srcOrd="0" destOrd="0" presId="urn:microsoft.com/office/officeart/2005/8/layout/pyramid2"/>
    <dgm:cxn modelId="{D7F2DD8A-64D2-E343-B65A-88404AC52422}" srcId="{647465FC-EF91-B148-ACC5-233828BACF4A}" destId="{64E31A23-83A6-2548-95BA-B5CA2786B4F9}" srcOrd="1" destOrd="0" parTransId="{EE67CA69-F645-214B-98F5-D720A28AB3D1}" sibTransId="{1B74E0A7-222B-9042-AAD9-6B15833C19B5}"/>
    <dgm:cxn modelId="{A05341D5-FBCF-1743-8842-9FA670162690}" srcId="{647465FC-EF91-B148-ACC5-233828BACF4A}" destId="{B5563E15-315B-BB47-B07B-B2100D447762}" srcOrd="2" destOrd="0" parTransId="{8F3138A7-37FF-1E43-A60A-8CDA947AB02C}" sibTransId="{4A8A5274-B334-6243-BC35-61A81C4C5132}"/>
    <dgm:cxn modelId="{1D8CFDE5-AD18-6447-A4B8-71D5F1CC3E26}" srcId="{647465FC-EF91-B148-ACC5-233828BACF4A}" destId="{C6C16209-2D66-FB4D-A212-E245D37AA059}" srcOrd="0" destOrd="0" parTransId="{1D171EF0-89FE-A044-8038-087C789BACB9}" sibTransId="{B5A66A97-36EF-A24A-9A69-096D179A6B53}"/>
    <dgm:cxn modelId="{5CE3E459-6110-B54B-B955-6105FCFA33AC}" type="presParOf" srcId="{203A5FB3-C6A1-D54E-A294-AF4CF795AC26}" destId="{861738FC-993B-7847-B7B2-4A0F2F24AA85}" srcOrd="0" destOrd="0" presId="urn:microsoft.com/office/officeart/2005/8/layout/pyramid2"/>
    <dgm:cxn modelId="{7F65033F-4F38-794A-9375-7D952E985F25}" type="presParOf" srcId="{203A5FB3-C6A1-D54E-A294-AF4CF795AC26}" destId="{ADB4D8AA-5424-A54F-89C6-70DD436CA859}" srcOrd="1" destOrd="0" presId="urn:microsoft.com/office/officeart/2005/8/layout/pyramid2"/>
    <dgm:cxn modelId="{BC3F0449-2DEA-D84F-9547-EA92E08AD4A0}" type="presParOf" srcId="{ADB4D8AA-5424-A54F-89C6-70DD436CA859}" destId="{98776750-DC05-3244-B4F0-7B1A3B237966}" srcOrd="0" destOrd="0" presId="urn:microsoft.com/office/officeart/2005/8/layout/pyramid2"/>
    <dgm:cxn modelId="{664D83EA-8979-5242-B453-D2C5C10CD8E6}" type="presParOf" srcId="{ADB4D8AA-5424-A54F-89C6-70DD436CA859}" destId="{30063C0A-90A9-4C42-9F56-FB70E106585D}" srcOrd="1" destOrd="0" presId="urn:microsoft.com/office/officeart/2005/8/layout/pyramid2"/>
    <dgm:cxn modelId="{CBE0E7D2-85A1-4646-81DD-C41D52A66C31}" type="presParOf" srcId="{ADB4D8AA-5424-A54F-89C6-70DD436CA859}" destId="{B91CC2E1-1EDC-8D4D-BCEF-AF3A195AF2EF}" srcOrd="2" destOrd="0" presId="urn:microsoft.com/office/officeart/2005/8/layout/pyramid2"/>
    <dgm:cxn modelId="{0E08C918-8D79-ED47-B68D-3ED38B6298D2}" type="presParOf" srcId="{ADB4D8AA-5424-A54F-89C6-70DD436CA859}" destId="{FFCA1E6B-DA08-E14C-A334-B7ECC35F2928}" srcOrd="3" destOrd="0" presId="urn:microsoft.com/office/officeart/2005/8/layout/pyramid2"/>
    <dgm:cxn modelId="{20FEBD20-5DA3-CC43-8B8B-7660CAFB41F5}" type="presParOf" srcId="{ADB4D8AA-5424-A54F-89C6-70DD436CA859}" destId="{B2B2EA34-E5E7-7F4A-9562-E74581275E9B}" srcOrd="4" destOrd="0" presId="urn:microsoft.com/office/officeart/2005/8/layout/pyramid2"/>
    <dgm:cxn modelId="{A1067A95-6184-6C4C-A2DE-E4CB30411487}" type="presParOf" srcId="{ADB4D8AA-5424-A54F-89C6-70DD436CA859}" destId="{6EEFBDE0-F61B-5147-8143-E626C53A6AEE}" srcOrd="5" destOrd="0" presId="urn:microsoft.com/office/officeart/2005/8/layout/pyramid2"/>
    <dgm:cxn modelId="{8005D172-8475-0649-9A8F-0B4A471DA7AF}" type="presParOf" srcId="{ADB4D8AA-5424-A54F-89C6-70DD436CA859}" destId="{69833D77-4343-DB47-8762-5DC27904196A}" srcOrd="6" destOrd="0" presId="urn:microsoft.com/office/officeart/2005/8/layout/pyramid2"/>
    <dgm:cxn modelId="{C7BB1AA1-31C1-CE45-A194-DB30A7601C22}" type="presParOf" srcId="{ADB4D8AA-5424-A54F-89C6-70DD436CA859}" destId="{92DCF852-4602-AB41-BFF4-EEC3F3A3DB8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7465FC-EF91-B148-ACC5-233828BACF4A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64E31A23-83A6-2548-95BA-B5CA2786B4F9}">
      <dgm:prSet phldrT="[Text]"/>
      <dgm:spPr/>
      <dgm:t>
        <a:bodyPr/>
        <a:lstStyle/>
        <a:p>
          <a:r>
            <a:rPr lang="en-US" dirty="0"/>
            <a:t>Behavior</a:t>
          </a:r>
        </a:p>
      </dgm:t>
    </dgm:pt>
    <dgm:pt modelId="{EE67CA69-F645-214B-98F5-D720A28AB3D1}" type="parTrans" cxnId="{D7F2DD8A-64D2-E343-B65A-88404AC52422}">
      <dgm:prSet/>
      <dgm:spPr/>
      <dgm:t>
        <a:bodyPr/>
        <a:lstStyle/>
        <a:p>
          <a:endParaRPr lang="en-US"/>
        </a:p>
      </dgm:t>
    </dgm:pt>
    <dgm:pt modelId="{1B74E0A7-222B-9042-AAD9-6B15833C19B5}" type="sibTrans" cxnId="{D7F2DD8A-64D2-E343-B65A-88404AC52422}">
      <dgm:prSet/>
      <dgm:spPr/>
      <dgm:t>
        <a:bodyPr/>
        <a:lstStyle/>
        <a:p>
          <a:endParaRPr lang="en-US"/>
        </a:p>
      </dgm:t>
    </dgm:pt>
    <dgm:pt modelId="{B5563E15-315B-BB47-B07B-B2100D447762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8F3138A7-37FF-1E43-A60A-8CDA947AB02C}" type="parTrans" cxnId="{A05341D5-FBCF-1743-8842-9FA670162690}">
      <dgm:prSet/>
      <dgm:spPr/>
      <dgm:t>
        <a:bodyPr/>
        <a:lstStyle/>
        <a:p>
          <a:endParaRPr lang="en-US"/>
        </a:p>
      </dgm:t>
    </dgm:pt>
    <dgm:pt modelId="{4A8A5274-B334-6243-BC35-61A81C4C5132}" type="sibTrans" cxnId="{A05341D5-FBCF-1743-8842-9FA670162690}">
      <dgm:prSet/>
      <dgm:spPr/>
      <dgm:t>
        <a:bodyPr/>
        <a:lstStyle/>
        <a:p>
          <a:endParaRPr lang="en-US"/>
        </a:p>
      </dgm:t>
    </dgm:pt>
    <dgm:pt modelId="{2CA6FD54-CD24-FD4F-B12E-8FE107D3D399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dirty="0"/>
            <a:t>Reaction</a:t>
          </a:r>
        </a:p>
      </dgm:t>
    </dgm:pt>
    <dgm:pt modelId="{A50751A2-01EF-0D4F-9FBA-E8038548B6E8}" type="parTrans" cxnId="{6A728C22-E0E0-F746-96FE-DE6C82F5893B}">
      <dgm:prSet/>
      <dgm:spPr/>
      <dgm:t>
        <a:bodyPr/>
        <a:lstStyle/>
        <a:p>
          <a:endParaRPr lang="en-US"/>
        </a:p>
      </dgm:t>
    </dgm:pt>
    <dgm:pt modelId="{C37329B8-8F3F-2941-B651-32F6CE2D3E43}" type="sibTrans" cxnId="{6A728C22-E0E0-F746-96FE-DE6C82F5893B}">
      <dgm:prSet/>
      <dgm:spPr/>
      <dgm:t>
        <a:bodyPr/>
        <a:lstStyle/>
        <a:p>
          <a:endParaRPr lang="en-US"/>
        </a:p>
      </dgm:t>
    </dgm:pt>
    <dgm:pt modelId="{C6C16209-2D66-FB4D-A212-E245D37AA059}">
      <dgm:prSet phldrT="[Text]"/>
      <dgm:spPr/>
      <dgm:t>
        <a:bodyPr/>
        <a:lstStyle/>
        <a:p>
          <a:r>
            <a:rPr lang="en-US"/>
            <a:t>Results</a:t>
          </a:r>
        </a:p>
      </dgm:t>
    </dgm:pt>
    <dgm:pt modelId="{1D171EF0-89FE-A044-8038-087C789BACB9}" type="parTrans" cxnId="{1D8CFDE5-AD18-6447-A4B8-71D5F1CC3E26}">
      <dgm:prSet/>
      <dgm:spPr/>
      <dgm:t>
        <a:bodyPr/>
        <a:lstStyle/>
        <a:p>
          <a:endParaRPr lang="en-US"/>
        </a:p>
      </dgm:t>
    </dgm:pt>
    <dgm:pt modelId="{B5A66A97-36EF-A24A-9A69-096D179A6B53}" type="sibTrans" cxnId="{1D8CFDE5-AD18-6447-A4B8-71D5F1CC3E26}">
      <dgm:prSet/>
      <dgm:spPr/>
      <dgm:t>
        <a:bodyPr/>
        <a:lstStyle/>
        <a:p>
          <a:endParaRPr lang="en-US"/>
        </a:p>
      </dgm:t>
    </dgm:pt>
    <dgm:pt modelId="{203A5FB3-C6A1-D54E-A294-AF4CF795AC26}" type="pres">
      <dgm:prSet presAssocID="{647465FC-EF91-B148-ACC5-233828BACF4A}" presName="compositeShape" presStyleCnt="0">
        <dgm:presLayoutVars>
          <dgm:dir/>
          <dgm:resizeHandles/>
        </dgm:presLayoutVars>
      </dgm:prSet>
      <dgm:spPr/>
    </dgm:pt>
    <dgm:pt modelId="{861738FC-993B-7847-B7B2-4A0F2F24AA85}" type="pres">
      <dgm:prSet presAssocID="{647465FC-EF91-B148-ACC5-233828BACF4A}" presName="pyramid" presStyleLbl="node1" presStyleIdx="0" presStyleCnt="1"/>
      <dgm:spPr/>
    </dgm:pt>
    <dgm:pt modelId="{ADB4D8AA-5424-A54F-89C6-70DD436CA859}" type="pres">
      <dgm:prSet presAssocID="{647465FC-EF91-B148-ACC5-233828BACF4A}" presName="theList" presStyleCnt="0"/>
      <dgm:spPr/>
    </dgm:pt>
    <dgm:pt modelId="{98776750-DC05-3244-B4F0-7B1A3B237966}" type="pres">
      <dgm:prSet presAssocID="{C6C16209-2D66-FB4D-A212-E245D37AA059}" presName="aNode" presStyleLbl="fgAcc1" presStyleIdx="0" presStyleCnt="4">
        <dgm:presLayoutVars>
          <dgm:bulletEnabled val="1"/>
        </dgm:presLayoutVars>
      </dgm:prSet>
      <dgm:spPr/>
    </dgm:pt>
    <dgm:pt modelId="{30063C0A-90A9-4C42-9F56-FB70E106585D}" type="pres">
      <dgm:prSet presAssocID="{C6C16209-2D66-FB4D-A212-E245D37AA059}" presName="aSpace" presStyleCnt="0"/>
      <dgm:spPr/>
    </dgm:pt>
    <dgm:pt modelId="{B91CC2E1-1EDC-8D4D-BCEF-AF3A195AF2EF}" type="pres">
      <dgm:prSet presAssocID="{64E31A23-83A6-2548-95BA-B5CA2786B4F9}" presName="aNode" presStyleLbl="fgAcc1" presStyleIdx="1" presStyleCnt="4">
        <dgm:presLayoutVars>
          <dgm:bulletEnabled val="1"/>
        </dgm:presLayoutVars>
      </dgm:prSet>
      <dgm:spPr/>
    </dgm:pt>
    <dgm:pt modelId="{FFCA1E6B-DA08-E14C-A334-B7ECC35F2928}" type="pres">
      <dgm:prSet presAssocID="{64E31A23-83A6-2548-95BA-B5CA2786B4F9}" presName="aSpace" presStyleCnt="0"/>
      <dgm:spPr/>
    </dgm:pt>
    <dgm:pt modelId="{B2B2EA34-E5E7-7F4A-9562-E74581275E9B}" type="pres">
      <dgm:prSet presAssocID="{B5563E15-315B-BB47-B07B-B2100D447762}" presName="aNode" presStyleLbl="fgAcc1" presStyleIdx="2" presStyleCnt="4">
        <dgm:presLayoutVars>
          <dgm:bulletEnabled val="1"/>
        </dgm:presLayoutVars>
      </dgm:prSet>
      <dgm:spPr/>
    </dgm:pt>
    <dgm:pt modelId="{6EEFBDE0-F61B-5147-8143-E626C53A6AEE}" type="pres">
      <dgm:prSet presAssocID="{B5563E15-315B-BB47-B07B-B2100D447762}" presName="aSpace" presStyleCnt="0"/>
      <dgm:spPr/>
    </dgm:pt>
    <dgm:pt modelId="{69833D77-4343-DB47-8762-5DC27904196A}" type="pres">
      <dgm:prSet presAssocID="{2CA6FD54-CD24-FD4F-B12E-8FE107D3D399}" presName="aNode" presStyleLbl="fgAcc1" presStyleIdx="3" presStyleCnt="4">
        <dgm:presLayoutVars>
          <dgm:bulletEnabled val="1"/>
        </dgm:presLayoutVars>
      </dgm:prSet>
      <dgm:spPr/>
    </dgm:pt>
    <dgm:pt modelId="{92DCF852-4602-AB41-BFF4-EEC3F3A3DB8A}" type="pres">
      <dgm:prSet presAssocID="{2CA6FD54-CD24-FD4F-B12E-8FE107D3D399}" presName="aSpace" presStyleCnt="0"/>
      <dgm:spPr/>
    </dgm:pt>
  </dgm:ptLst>
  <dgm:cxnLst>
    <dgm:cxn modelId="{6A728C22-E0E0-F746-96FE-DE6C82F5893B}" srcId="{647465FC-EF91-B148-ACC5-233828BACF4A}" destId="{2CA6FD54-CD24-FD4F-B12E-8FE107D3D399}" srcOrd="3" destOrd="0" parTransId="{A50751A2-01EF-0D4F-9FBA-E8038548B6E8}" sibTransId="{C37329B8-8F3F-2941-B651-32F6CE2D3E43}"/>
    <dgm:cxn modelId="{B872EC39-B3B6-6045-998C-64F92ADB930C}" type="presOf" srcId="{C6C16209-2D66-FB4D-A212-E245D37AA059}" destId="{98776750-DC05-3244-B4F0-7B1A3B237966}" srcOrd="0" destOrd="0" presId="urn:microsoft.com/office/officeart/2005/8/layout/pyramid2"/>
    <dgm:cxn modelId="{D2544D4F-8D61-B744-9C71-1F8391145EC8}" type="presOf" srcId="{B5563E15-315B-BB47-B07B-B2100D447762}" destId="{B2B2EA34-E5E7-7F4A-9562-E74581275E9B}" srcOrd="0" destOrd="0" presId="urn:microsoft.com/office/officeart/2005/8/layout/pyramid2"/>
    <dgm:cxn modelId="{29B48069-F3C5-A346-851E-28479A4B2408}" type="presOf" srcId="{64E31A23-83A6-2548-95BA-B5CA2786B4F9}" destId="{B91CC2E1-1EDC-8D4D-BCEF-AF3A195AF2EF}" srcOrd="0" destOrd="0" presId="urn:microsoft.com/office/officeart/2005/8/layout/pyramid2"/>
    <dgm:cxn modelId="{F7287E82-7C12-B943-A905-FD12FBA5CBF4}" type="presOf" srcId="{2CA6FD54-CD24-FD4F-B12E-8FE107D3D399}" destId="{69833D77-4343-DB47-8762-5DC27904196A}" srcOrd="0" destOrd="0" presId="urn:microsoft.com/office/officeart/2005/8/layout/pyramid2"/>
    <dgm:cxn modelId="{CF937E8A-3C3B-264A-A3EE-25F154FF2734}" type="presOf" srcId="{647465FC-EF91-B148-ACC5-233828BACF4A}" destId="{203A5FB3-C6A1-D54E-A294-AF4CF795AC26}" srcOrd="0" destOrd="0" presId="urn:microsoft.com/office/officeart/2005/8/layout/pyramid2"/>
    <dgm:cxn modelId="{D7F2DD8A-64D2-E343-B65A-88404AC52422}" srcId="{647465FC-EF91-B148-ACC5-233828BACF4A}" destId="{64E31A23-83A6-2548-95BA-B5CA2786B4F9}" srcOrd="1" destOrd="0" parTransId="{EE67CA69-F645-214B-98F5-D720A28AB3D1}" sibTransId="{1B74E0A7-222B-9042-AAD9-6B15833C19B5}"/>
    <dgm:cxn modelId="{A05341D5-FBCF-1743-8842-9FA670162690}" srcId="{647465FC-EF91-B148-ACC5-233828BACF4A}" destId="{B5563E15-315B-BB47-B07B-B2100D447762}" srcOrd="2" destOrd="0" parTransId="{8F3138A7-37FF-1E43-A60A-8CDA947AB02C}" sibTransId="{4A8A5274-B334-6243-BC35-61A81C4C5132}"/>
    <dgm:cxn modelId="{1D8CFDE5-AD18-6447-A4B8-71D5F1CC3E26}" srcId="{647465FC-EF91-B148-ACC5-233828BACF4A}" destId="{C6C16209-2D66-FB4D-A212-E245D37AA059}" srcOrd="0" destOrd="0" parTransId="{1D171EF0-89FE-A044-8038-087C789BACB9}" sibTransId="{B5A66A97-36EF-A24A-9A69-096D179A6B53}"/>
    <dgm:cxn modelId="{5CE3E459-6110-B54B-B955-6105FCFA33AC}" type="presParOf" srcId="{203A5FB3-C6A1-D54E-A294-AF4CF795AC26}" destId="{861738FC-993B-7847-B7B2-4A0F2F24AA85}" srcOrd="0" destOrd="0" presId="urn:microsoft.com/office/officeart/2005/8/layout/pyramid2"/>
    <dgm:cxn modelId="{7F65033F-4F38-794A-9375-7D952E985F25}" type="presParOf" srcId="{203A5FB3-C6A1-D54E-A294-AF4CF795AC26}" destId="{ADB4D8AA-5424-A54F-89C6-70DD436CA859}" srcOrd="1" destOrd="0" presId="urn:microsoft.com/office/officeart/2005/8/layout/pyramid2"/>
    <dgm:cxn modelId="{BC3F0449-2DEA-D84F-9547-EA92E08AD4A0}" type="presParOf" srcId="{ADB4D8AA-5424-A54F-89C6-70DD436CA859}" destId="{98776750-DC05-3244-B4F0-7B1A3B237966}" srcOrd="0" destOrd="0" presId="urn:microsoft.com/office/officeart/2005/8/layout/pyramid2"/>
    <dgm:cxn modelId="{664D83EA-8979-5242-B453-D2C5C10CD8E6}" type="presParOf" srcId="{ADB4D8AA-5424-A54F-89C6-70DD436CA859}" destId="{30063C0A-90A9-4C42-9F56-FB70E106585D}" srcOrd="1" destOrd="0" presId="urn:microsoft.com/office/officeart/2005/8/layout/pyramid2"/>
    <dgm:cxn modelId="{CBE0E7D2-85A1-4646-81DD-C41D52A66C31}" type="presParOf" srcId="{ADB4D8AA-5424-A54F-89C6-70DD436CA859}" destId="{B91CC2E1-1EDC-8D4D-BCEF-AF3A195AF2EF}" srcOrd="2" destOrd="0" presId="urn:microsoft.com/office/officeart/2005/8/layout/pyramid2"/>
    <dgm:cxn modelId="{0E08C918-8D79-ED47-B68D-3ED38B6298D2}" type="presParOf" srcId="{ADB4D8AA-5424-A54F-89C6-70DD436CA859}" destId="{FFCA1E6B-DA08-E14C-A334-B7ECC35F2928}" srcOrd="3" destOrd="0" presId="urn:microsoft.com/office/officeart/2005/8/layout/pyramid2"/>
    <dgm:cxn modelId="{20FEBD20-5DA3-CC43-8B8B-7660CAFB41F5}" type="presParOf" srcId="{ADB4D8AA-5424-A54F-89C6-70DD436CA859}" destId="{B2B2EA34-E5E7-7F4A-9562-E74581275E9B}" srcOrd="4" destOrd="0" presId="urn:microsoft.com/office/officeart/2005/8/layout/pyramid2"/>
    <dgm:cxn modelId="{A1067A95-6184-6C4C-A2DE-E4CB30411487}" type="presParOf" srcId="{ADB4D8AA-5424-A54F-89C6-70DD436CA859}" destId="{6EEFBDE0-F61B-5147-8143-E626C53A6AEE}" srcOrd="5" destOrd="0" presId="urn:microsoft.com/office/officeart/2005/8/layout/pyramid2"/>
    <dgm:cxn modelId="{8005D172-8475-0649-9A8F-0B4A471DA7AF}" type="presParOf" srcId="{ADB4D8AA-5424-A54F-89C6-70DD436CA859}" destId="{69833D77-4343-DB47-8762-5DC27904196A}" srcOrd="6" destOrd="0" presId="urn:microsoft.com/office/officeart/2005/8/layout/pyramid2"/>
    <dgm:cxn modelId="{C7BB1AA1-31C1-CE45-A194-DB30A7601C22}" type="presParOf" srcId="{ADB4D8AA-5424-A54F-89C6-70DD436CA859}" destId="{92DCF852-4602-AB41-BFF4-EEC3F3A3DB8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7465FC-EF91-B148-ACC5-233828BACF4A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64E31A23-83A6-2548-95BA-B5CA2786B4F9}">
      <dgm:prSet phldrT="[Text]"/>
      <dgm:spPr/>
      <dgm:t>
        <a:bodyPr/>
        <a:lstStyle/>
        <a:p>
          <a:r>
            <a:rPr lang="en-US" dirty="0"/>
            <a:t>Behavior</a:t>
          </a:r>
        </a:p>
      </dgm:t>
    </dgm:pt>
    <dgm:pt modelId="{EE67CA69-F645-214B-98F5-D720A28AB3D1}" type="parTrans" cxnId="{D7F2DD8A-64D2-E343-B65A-88404AC52422}">
      <dgm:prSet/>
      <dgm:spPr/>
      <dgm:t>
        <a:bodyPr/>
        <a:lstStyle/>
        <a:p>
          <a:endParaRPr lang="en-US"/>
        </a:p>
      </dgm:t>
    </dgm:pt>
    <dgm:pt modelId="{1B74E0A7-222B-9042-AAD9-6B15833C19B5}" type="sibTrans" cxnId="{D7F2DD8A-64D2-E343-B65A-88404AC52422}">
      <dgm:prSet/>
      <dgm:spPr/>
      <dgm:t>
        <a:bodyPr/>
        <a:lstStyle/>
        <a:p>
          <a:endParaRPr lang="en-US"/>
        </a:p>
      </dgm:t>
    </dgm:pt>
    <dgm:pt modelId="{B5563E15-315B-BB47-B07B-B2100D447762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dirty="0"/>
            <a:t>Learning</a:t>
          </a:r>
        </a:p>
      </dgm:t>
    </dgm:pt>
    <dgm:pt modelId="{8F3138A7-37FF-1E43-A60A-8CDA947AB02C}" type="parTrans" cxnId="{A05341D5-FBCF-1743-8842-9FA670162690}">
      <dgm:prSet/>
      <dgm:spPr/>
      <dgm:t>
        <a:bodyPr/>
        <a:lstStyle/>
        <a:p>
          <a:endParaRPr lang="en-US"/>
        </a:p>
      </dgm:t>
    </dgm:pt>
    <dgm:pt modelId="{4A8A5274-B334-6243-BC35-61A81C4C5132}" type="sibTrans" cxnId="{A05341D5-FBCF-1743-8842-9FA670162690}">
      <dgm:prSet/>
      <dgm:spPr/>
      <dgm:t>
        <a:bodyPr/>
        <a:lstStyle/>
        <a:p>
          <a:endParaRPr lang="en-US"/>
        </a:p>
      </dgm:t>
    </dgm:pt>
    <dgm:pt modelId="{2CA6FD54-CD24-FD4F-B12E-8FE107D3D399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Reaction</a:t>
          </a:r>
        </a:p>
      </dgm:t>
    </dgm:pt>
    <dgm:pt modelId="{A50751A2-01EF-0D4F-9FBA-E8038548B6E8}" type="parTrans" cxnId="{6A728C22-E0E0-F746-96FE-DE6C82F5893B}">
      <dgm:prSet/>
      <dgm:spPr/>
      <dgm:t>
        <a:bodyPr/>
        <a:lstStyle/>
        <a:p>
          <a:endParaRPr lang="en-US"/>
        </a:p>
      </dgm:t>
    </dgm:pt>
    <dgm:pt modelId="{C37329B8-8F3F-2941-B651-32F6CE2D3E43}" type="sibTrans" cxnId="{6A728C22-E0E0-F746-96FE-DE6C82F5893B}">
      <dgm:prSet/>
      <dgm:spPr/>
      <dgm:t>
        <a:bodyPr/>
        <a:lstStyle/>
        <a:p>
          <a:endParaRPr lang="en-US"/>
        </a:p>
      </dgm:t>
    </dgm:pt>
    <dgm:pt modelId="{C6C16209-2D66-FB4D-A212-E245D37AA059}">
      <dgm:prSet phldrT="[Text]"/>
      <dgm:spPr/>
      <dgm:t>
        <a:bodyPr/>
        <a:lstStyle/>
        <a:p>
          <a:r>
            <a:rPr lang="en-US"/>
            <a:t>Results</a:t>
          </a:r>
        </a:p>
      </dgm:t>
    </dgm:pt>
    <dgm:pt modelId="{1D171EF0-89FE-A044-8038-087C789BACB9}" type="parTrans" cxnId="{1D8CFDE5-AD18-6447-A4B8-71D5F1CC3E26}">
      <dgm:prSet/>
      <dgm:spPr/>
      <dgm:t>
        <a:bodyPr/>
        <a:lstStyle/>
        <a:p>
          <a:endParaRPr lang="en-US"/>
        </a:p>
      </dgm:t>
    </dgm:pt>
    <dgm:pt modelId="{B5A66A97-36EF-A24A-9A69-096D179A6B53}" type="sibTrans" cxnId="{1D8CFDE5-AD18-6447-A4B8-71D5F1CC3E26}">
      <dgm:prSet/>
      <dgm:spPr/>
      <dgm:t>
        <a:bodyPr/>
        <a:lstStyle/>
        <a:p>
          <a:endParaRPr lang="en-US"/>
        </a:p>
      </dgm:t>
    </dgm:pt>
    <dgm:pt modelId="{203A5FB3-C6A1-D54E-A294-AF4CF795AC26}" type="pres">
      <dgm:prSet presAssocID="{647465FC-EF91-B148-ACC5-233828BACF4A}" presName="compositeShape" presStyleCnt="0">
        <dgm:presLayoutVars>
          <dgm:dir/>
          <dgm:resizeHandles/>
        </dgm:presLayoutVars>
      </dgm:prSet>
      <dgm:spPr/>
    </dgm:pt>
    <dgm:pt modelId="{861738FC-993B-7847-B7B2-4A0F2F24AA85}" type="pres">
      <dgm:prSet presAssocID="{647465FC-EF91-B148-ACC5-233828BACF4A}" presName="pyramid" presStyleLbl="node1" presStyleIdx="0" presStyleCnt="1"/>
      <dgm:spPr/>
    </dgm:pt>
    <dgm:pt modelId="{ADB4D8AA-5424-A54F-89C6-70DD436CA859}" type="pres">
      <dgm:prSet presAssocID="{647465FC-EF91-B148-ACC5-233828BACF4A}" presName="theList" presStyleCnt="0"/>
      <dgm:spPr/>
    </dgm:pt>
    <dgm:pt modelId="{98776750-DC05-3244-B4F0-7B1A3B237966}" type="pres">
      <dgm:prSet presAssocID="{C6C16209-2D66-FB4D-A212-E245D37AA059}" presName="aNode" presStyleLbl="fgAcc1" presStyleIdx="0" presStyleCnt="4">
        <dgm:presLayoutVars>
          <dgm:bulletEnabled val="1"/>
        </dgm:presLayoutVars>
      </dgm:prSet>
      <dgm:spPr/>
    </dgm:pt>
    <dgm:pt modelId="{30063C0A-90A9-4C42-9F56-FB70E106585D}" type="pres">
      <dgm:prSet presAssocID="{C6C16209-2D66-FB4D-A212-E245D37AA059}" presName="aSpace" presStyleCnt="0"/>
      <dgm:spPr/>
    </dgm:pt>
    <dgm:pt modelId="{B91CC2E1-1EDC-8D4D-BCEF-AF3A195AF2EF}" type="pres">
      <dgm:prSet presAssocID="{64E31A23-83A6-2548-95BA-B5CA2786B4F9}" presName="aNode" presStyleLbl="fgAcc1" presStyleIdx="1" presStyleCnt="4">
        <dgm:presLayoutVars>
          <dgm:bulletEnabled val="1"/>
        </dgm:presLayoutVars>
      </dgm:prSet>
      <dgm:spPr/>
    </dgm:pt>
    <dgm:pt modelId="{FFCA1E6B-DA08-E14C-A334-B7ECC35F2928}" type="pres">
      <dgm:prSet presAssocID="{64E31A23-83A6-2548-95BA-B5CA2786B4F9}" presName="aSpace" presStyleCnt="0"/>
      <dgm:spPr/>
    </dgm:pt>
    <dgm:pt modelId="{B2B2EA34-E5E7-7F4A-9562-E74581275E9B}" type="pres">
      <dgm:prSet presAssocID="{B5563E15-315B-BB47-B07B-B2100D447762}" presName="aNode" presStyleLbl="fgAcc1" presStyleIdx="2" presStyleCnt="4">
        <dgm:presLayoutVars>
          <dgm:bulletEnabled val="1"/>
        </dgm:presLayoutVars>
      </dgm:prSet>
      <dgm:spPr/>
    </dgm:pt>
    <dgm:pt modelId="{6EEFBDE0-F61B-5147-8143-E626C53A6AEE}" type="pres">
      <dgm:prSet presAssocID="{B5563E15-315B-BB47-B07B-B2100D447762}" presName="aSpace" presStyleCnt="0"/>
      <dgm:spPr/>
    </dgm:pt>
    <dgm:pt modelId="{69833D77-4343-DB47-8762-5DC27904196A}" type="pres">
      <dgm:prSet presAssocID="{2CA6FD54-CD24-FD4F-B12E-8FE107D3D399}" presName="aNode" presStyleLbl="fgAcc1" presStyleIdx="3" presStyleCnt="4">
        <dgm:presLayoutVars>
          <dgm:bulletEnabled val="1"/>
        </dgm:presLayoutVars>
      </dgm:prSet>
      <dgm:spPr/>
    </dgm:pt>
    <dgm:pt modelId="{92DCF852-4602-AB41-BFF4-EEC3F3A3DB8A}" type="pres">
      <dgm:prSet presAssocID="{2CA6FD54-CD24-FD4F-B12E-8FE107D3D399}" presName="aSpace" presStyleCnt="0"/>
      <dgm:spPr/>
    </dgm:pt>
  </dgm:ptLst>
  <dgm:cxnLst>
    <dgm:cxn modelId="{6A728C22-E0E0-F746-96FE-DE6C82F5893B}" srcId="{647465FC-EF91-B148-ACC5-233828BACF4A}" destId="{2CA6FD54-CD24-FD4F-B12E-8FE107D3D399}" srcOrd="3" destOrd="0" parTransId="{A50751A2-01EF-0D4F-9FBA-E8038548B6E8}" sibTransId="{C37329B8-8F3F-2941-B651-32F6CE2D3E43}"/>
    <dgm:cxn modelId="{B872EC39-B3B6-6045-998C-64F92ADB930C}" type="presOf" srcId="{C6C16209-2D66-FB4D-A212-E245D37AA059}" destId="{98776750-DC05-3244-B4F0-7B1A3B237966}" srcOrd="0" destOrd="0" presId="urn:microsoft.com/office/officeart/2005/8/layout/pyramid2"/>
    <dgm:cxn modelId="{D2544D4F-8D61-B744-9C71-1F8391145EC8}" type="presOf" srcId="{B5563E15-315B-BB47-B07B-B2100D447762}" destId="{B2B2EA34-E5E7-7F4A-9562-E74581275E9B}" srcOrd="0" destOrd="0" presId="urn:microsoft.com/office/officeart/2005/8/layout/pyramid2"/>
    <dgm:cxn modelId="{29B48069-F3C5-A346-851E-28479A4B2408}" type="presOf" srcId="{64E31A23-83A6-2548-95BA-B5CA2786B4F9}" destId="{B91CC2E1-1EDC-8D4D-BCEF-AF3A195AF2EF}" srcOrd="0" destOrd="0" presId="urn:microsoft.com/office/officeart/2005/8/layout/pyramid2"/>
    <dgm:cxn modelId="{F7287E82-7C12-B943-A905-FD12FBA5CBF4}" type="presOf" srcId="{2CA6FD54-CD24-FD4F-B12E-8FE107D3D399}" destId="{69833D77-4343-DB47-8762-5DC27904196A}" srcOrd="0" destOrd="0" presId="urn:microsoft.com/office/officeart/2005/8/layout/pyramid2"/>
    <dgm:cxn modelId="{CF937E8A-3C3B-264A-A3EE-25F154FF2734}" type="presOf" srcId="{647465FC-EF91-B148-ACC5-233828BACF4A}" destId="{203A5FB3-C6A1-D54E-A294-AF4CF795AC26}" srcOrd="0" destOrd="0" presId="urn:microsoft.com/office/officeart/2005/8/layout/pyramid2"/>
    <dgm:cxn modelId="{D7F2DD8A-64D2-E343-B65A-88404AC52422}" srcId="{647465FC-EF91-B148-ACC5-233828BACF4A}" destId="{64E31A23-83A6-2548-95BA-B5CA2786B4F9}" srcOrd="1" destOrd="0" parTransId="{EE67CA69-F645-214B-98F5-D720A28AB3D1}" sibTransId="{1B74E0A7-222B-9042-AAD9-6B15833C19B5}"/>
    <dgm:cxn modelId="{A05341D5-FBCF-1743-8842-9FA670162690}" srcId="{647465FC-EF91-B148-ACC5-233828BACF4A}" destId="{B5563E15-315B-BB47-B07B-B2100D447762}" srcOrd="2" destOrd="0" parTransId="{8F3138A7-37FF-1E43-A60A-8CDA947AB02C}" sibTransId="{4A8A5274-B334-6243-BC35-61A81C4C5132}"/>
    <dgm:cxn modelId="{1D8CFDE5-AD18-6447-A4B8-71D5F1CC3E26}" srcId="{647465FC-EF91-B148-ACC5-233828BACF4A}" destId="{C6C16209-2D66-FB4D-A212-E245D37AA059}" srcOrd="0" destOrd="0" parTransId="{1D171EF0-89FE-A044-8038-087C789BACB9}" sibTransId="{B5A66A97-36EF-A24A-9A69-096D179A6B53}"/>
    <dgm:cxn modelId="{5CE3E459-6110-B54B-B955-6105FCFA33AC}" type="presParOf" srcId="{203A5FB3-C6A1-D54E-A294-AF4CF795AC26}" destId="{861738FC-993B-7847-B7B2-4A0F2F24AA85}" srcOrd="0" destOrd="0" presId="urn:microsoft.com/office/officeart/2005/8/layout/pyramid2"/>
    <dgm:cxn modelId="{7F65033F-4F38-794A-9375-7D952E985F25}" type="presParOf" srcId="{203A5FB3-C6A1-D54E-A294-AF4CF795AC26}" destId="{ADB4D8AA-5424-A54F-89C6-70DD436CA859}" srcOrd="1" destOrd="0" presId="urn:microsoft.com/office/officeart/2005/8/layout/pyramid2"/>
    <dgm:cxn modelId="{BC3F0449-2DEA-D84F-9547-EA92E08AD4A0}" type="presParOf" srcId="{ADB4D8AA-5424-A54F-89C6-70DD436CA859}" destId="{98776750-DC05-3244-B4F0-7B1A3B237966}" srcOrd="0" destOrd="0" presId="urn:microsoft.com/office/officeart/2005/8/layout/pyramid2"/>
    <dgm:cxn modelId="{664D83EA-8979-5242-B453-D2C5C10CD8E6}" type="presParOf" srcId="{ADB4D8AA-5424-A54F-89C6-70DD436CA859}" destId="{30063C0A-90A9-4C42-9F56-FB70E106585D}" srcOrd="1" destOrd="0" presId="urn:microsoft.com/office/officeart/2005/8/layout/pyramid2"/>
    <dgm:cxn modelId="{CBE0E7D2-85A1-4646-81DD-C41D52A66C31}" type="presParOf" srcId="{ADB4D8AA-5424-A54F-89C6-70DD436CA859}" destId="{B91CC2E1-1EDC-8D4D-BCEF-AF3A195AF2EF}" srcOrd="2" destOrd="0" presId="urn:microsoft.com/office/officeart/2005/8/layout/pyramid2"/>
    <dgm:cxn modelId="{0E08C918-8D79-ED47-B68D-3ED38B6298D2}" type="presParOf" srcId="{ADB4D8AA-5424-A54F-89C6-70DD436CA859}" destId="{FFCA1E6B-DA08-E14C-A334-B7ECC35F2928}" srcOrd="3" destOrd="0" presId="urn:microsoft.com/office/officeart/2005/8/layout/pyramid2"/>
    <dgm:cxn modelId="{20FEBD20-5DA3-CC43-8B8B-7660CAFB41F5}" type="presParOf" srcId="{ADB4D8AA-5424-A54F-89C6-70DD436CA859}" destId="{B2B2EA34-E5E7-7F4A-9562-E74581275E9B}" srcOrd="4" destOrd="0" presId="urn:microsoft.com/office/officeart/2005/8/layout/pyramid2"/>
    <dgm:cxn modelId="{A1067A95-6184-6C4C-A2DE-E4CB30411487}" type="presParOf" srcId="{ADB4D8AA-5424-A54F-89C6-70DD436CA859}" destId="{6EEFBDE0-F61B-5147-8143-E626C53A6AEE}" srcOrd="5" destOrd="0" presId="urn:microsoft.com/office/officeart/2005/8/layout/pyramid2"/>
    <dgm:cxn modelId="{8005D172-8475-0649-9A8F-0B4A471DA7AF}" type="presParOf" srcId="{ADB4D8AA-5424-A54F-89C6-70DD436CA859}" destId="{69833D77-4343-DB47-8762-5DC27904196A}" srcOrd="6" destOrd="0" presId="urn:microsoft.com/office/officeart/2005/8/layout/pyramid2"/>
    <dgm:cxn modelId="{C7BB1AA1-31C1-CE45-A194-DB30A7601C22}" type="presParOf" srcId="{ADB4D8AA-5424-A54F-89C6-70DD436CA859}" destId="{92DCF852-4602-AB41-BFF4-EEC3F3A3DB8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7465FC-EF91-B148-ACC5-233828BACF4A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64E31A23-83A6-2548-95BA-B5CA2786B4F9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dirty="0"/>
            <a:t>Behavior</a:t>
          </a:r>
        </a:p>
      </dgm:t>
    </dgm:pt>
    <dgm:pt modelId="{EE67CA69-F645-214B-98F5-D720A28AB3D1}" type="parTrans" cxnId="{D7F2DD8A-64D2-E343-B65A-88404AC52422}">
      <dgm:prSet/>
      <dgm:spPr/>
      <dgm:t>
        <a:bodyPr/>
        <a:lstStyle/>
        <a:p>
          <a:endParaRPr lang="en-US"/>
        </a:p>
      </dgm:t>
    </dgm:pt>
    <dgm:pt modelId="{1B74E0A7-222B-9042-AAD9-6B15833C19B5}" type="sibTrans" cxnId="{D7F2DD8A-64D2-E343-B65A-88404AC52422}">
      <dgm:prSet/>
      <dgm:spPr/>
      <dgm:t>
        <a:bodyPr/>
        <a:lstStyle/>
        <a:p>
          <a:endParaRPr lang="en-US"/>
        </a:p>
      </dgm:t>
    </dgm:pt>
    <dgm:pt modelId="{B5563E15-315B-BB47-B07B-B2100D44776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Learning</a:t>
          </a:r>
        </a:p>
      </dgm:t>
    </dgm:pt>
    <dgm:pt modelId="{8F3138A7-37FF-1E43-A60A-8CDA947AB02C}" type="parTrans" cxnId="{A05341D5-FBCF-1743-8842-9FA670162690}">
      <dgm:prSet/>
      <dgm:spPr/>
      <dgm:t>
        <a:bodyPr/>
        <a:lstStyle/>
        <a:p>
          <a:endParaRPr lang="en-US"/>
        </a:p>
      </dgm:t>
    </dgm:pt>
    <dgm:pt modelId="{4A8A5274-B334-6243-BC35-61A81C4C5132}" type="sibTrans" cxnId="{A05341D5-FBCF-1743-8842-9FA670162690}">
      <dgm:prSet/>
      <dgm:spPr/>
      <dgm:t>
        <a:bodyPr/>
        <a:lstStyle/>
        <a:p>
          <a:endParaRPr lang="en-US"/>
        </a:p>
      </dgm:t>
    </dgm:pt>
    <dgm:pt modelId="{2CA6FD54-CD24-FD4F-B12E-8FE107D3D399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Reaction</a:t>
          </a:r>
        </a:p>
      </dgm:t>
    </dgm:pt>
    <dgm:pt modelId="{A50751A2-01EF-0D4F-9FBA-E8038548B6E8}" type="parTrans" cxnId="{6A728C22-E0E0-F746-96FE-DE6C82F5893B}">
      <dgm:prSet/>
      <dgm:spPr/>
      <dgm:t>
        <a:bodyPr/>
        <a:lstStyle/>
        <a:p>
          <a:endParaRPr lang="en-US"/>
        </a:p>
      </dgm:t>
    </dgm:pt>
    <dgm:pt modelId="{C37329B8-8F3F-2941-B651-32F6CE2D3E43}" type="sibTrans" cxnId="{6A728C22-E0E0-F746-96FE-DE6C82F5893B}">
      <dgm:prSet/>
      <dgm:spPr/>
      <dgm:t>
        <a:bodyPr/>
        <a:lstStyle/>
        <a:p>
          <a:endParaRPr lang="en-US"/>
        </a:p>
      </dgm:t>
    </dgm:pt>
    <dgm:pt modelId="{C6C16209-2D66-FB4D-A212-E245D37AA059}">
      <dgm:prSet phldrT="[Text]"/>
      <dgm:spPr/>
      <dgm:t>
        <a:bodyPr/>
        <a:lstStyle/>
        <a:p>
          <a:r>
            <a:rPr lang="en-US"/>
            <a:t>Results</a:t>
          </a:r>
        </a:p>
      </dgm:t>
    </dgm:pt>
    <dgm:pt modelId="{1D171EF0-89FE-A044-8038-087C789BACB9}" type="parTrans" cxnId="{1D8CFDE5-AD18-6447-A4B8-71D5F1CC3E26}">
      <dgm:prSet/>
      <dgm:spPr/>
      <dgm:t>
        <a:bodyPr/>
        <a:lstStyle/>
        <a:p>
          <a:endParaRPr lang="en-US"/>
        </a:p>
      </dgm:t>
    </dgm:pt>
    <dgm:pt modelId="{B5A66A97-36EF-A24A-9A69-096D179A6B53}" type="sibTrans" cxnId="{1D8CFDE5-AD18-6447-A4B8-71D5F1CC3E26}">
      <dgm:prSet/>
      <dgm:spPr/>
      <dgm:t>
        <a:bodyPr/>
        <a:lstStyle/>
        <a:p>
          <a:endParaRPr lang="en-US"/>
        </a:p>
      </dgm:t>
    </dgm:pt>
    <dgm:pt modelId="{203A5FB3-C6A1-D54E-A294-AF4CF795AC26}" type="pres">
      <dgm:prSet presAssocID="{647465FC-EF91-B148-ACC5-233828BACF4A}" presName="compositeShape" presStyleCnt="0">
        <dgm:presLayoutVars>
          <dgm:dir/>
          <dgm:resizeHandles/>
        </dgm:presLayoutVars>
      </dgm:prSet>
      <dgm:spPr/>
    </dgm:pt>
    <dgm:pt modelId="{861738FC-993B-7847-B7B2-4A0F2F24AA85}" type="pres">
      <dgm:prSet presAssocID="{647465FC-EF91-B148-ACC5-233828BACF4A}" presName="pyramid" presStyleLbl="node1" presStyleIdx="0" presStyleCnt="1"/>
      <dgm:spPr/>
    </dgm:pt>
    <dgm:pt modelId="{ADB4D8AA-5424-A54F-89C6-70DD436CA859}" type="pres">
      <dgm:prSet presAssocID="{647465FC-EF91-B148-ACC5-233828BACF4A}" presName="theList" presStyleCnt="0"/>
      <dgm:spPr/>
    </dgm:pt>
    <dgm:pt modelId="{98776750-DC05-3244-B4F0-7B1A3B237966}" type="pres">
      <dgm:prSet presAssocID="{C6C16209-2D66-FB4D-A212-E245D37AA059}" presName="aNode" presStyleLbl="fgAcc1" presStyleIdx="0" presStyleCnt="4">
        <dgm:presLayoutVars>
          <dgm:bulletEnabled val="1"/>
        </dgm:presLayoutVars>
      </dgm:prSet>
      <dgm:spPr/>
    </dgm:pt>
    <dgm:pt modelId="{30063C0A-90A9-4C42-9F56-FB70E106585D}" type="pres">
      <dgm:prSet presAssocID="{C6C16209-2D66-FB4D-A212-E245D37AA059}" presName="aSpace" presStyleCnt="0"/>
      <dgm:spPr/>
    </dgm:pt>
    <dgm:pt modelId="{B91CC2E1-1EDC-8D4D-BCEF-AF3A195AF2EF}" type="pres">
      <dgm:prSet presAssocID="{64E31A23-83A6-2548-95BA-B5CA2786B4F9}" presName="aNode" presStyleLbl="fgAcc1" presStyleIdx="1" presStyleCnt="4">
        <dgm:presLayoutVars>
          <dgm:bulletEnabled val="1"/>
        </dgm:presLayoutVars>
      </dgm:prSet>
      <dgm:spPr/>
    </dgm:pt>
    <dgm:pt modelId="{FFCA1E6B-DA08-E14C-A334-B7ECC35F2928}" type="pres">
      <dgm:prSet presAssocID="{64E31A23-83A6-2548-95BA-B5CA2786B4F9}" presName="aSpace" presStyleCnt="0"/>
      <dgm:spPr/>
    </dgm:pt>
    <dgm:pt modelId="{B2B2EA34-E5E7-7F4A-9562-E74581275E9B}" type="pres">
      <dgm:prSet presAssocID="{B5563E15-315B-BB47-B07B-B2100D447762}" presName="aNode" presStyleLbl="fgAcc1" presStyleIdx="2" presStyleCnt="4">
        <dgm:presLayoutVars>
          <dgm:bulletEnabled val="1"/>
        </dgm:presLayoutVars>
      </dgm:prSet>
      <dgm:spPr/>
    </dgm:pt>
    <dgm:pt modelId="{6EEFBDE0-F61B-5147-8143-E626C53A6AEE}" type="pres">
      <dgm:prSet presAssocID="{B5563E15-315B-BB47-B07B-B2100D447762}" presName="aSpace" presStyleCnt="0"/>
      <dgm:spPr/>
    </dgm:pt>
    <dgm:pt modelId="{69833D77-4343-DB47-8762-5DC27904196A}" type="pres">
      <dgm:prSet presAssocID="{2CA6FD54-CD24-FD4F-B12E-8FE107D3D399}" presName="aNode" presStyleLbl="fgAcc1" presStyleIdx="3" presStyleCnt="4">
        <dgm:presLayoutVars>
          <dgm:bulletEnabled val="1"/>
        </dgm:presLayoutVars>
      </dgm:prSet>
      <dgm:spPr/>
    </dgm:pt>
    <dgm:pt modelId="{92DCF852-4602-AB41-BFF4-EEC3F3A3DB8A}" type="pres">
      <dgm:prSet presAssocID="{2CA6FD54-CD24-FD4F-B12E-8FE107D3D399}" presName="aSpace" presStyleCnt="0"/>
      <dgm:spPr/>
    </dgm:pt>
  </dgm:ptLst>
  <dgm:cxnLst>
    <dgm:cxn modelId="{6A728C22-E0E0-F746-96FE-DE6C82F5893B}" srcId="{647465FC-EF91-B148-ACC5-233828BACF4A}" destId="{2CA6FD54-CD24-FD4F-B12E-8FE107D3D399}" srcOrd="3" destOrd="0" parTransId="{A50751A2-01EF-0D4F-9FBA-E8038548B6E8}" sibTransId="{C37329B8-8F3F-2941-B651-32F6CE2D3E43}"/>
    <dgm:cxn modelId="{B872EC39-B3B6-6045-998C-64F92ADB930C}" type="presOf" srcId="{C6C16209-2D66-FB4D-A212-E245D37AA059}" destId="{98776750-DC05-3244-B4F0-7B1A3B237966}" srcOrd="0" destOrd="0" presId="urn:microsoft.com/office/officeart/2005/8/layout/pyramid2"/>
    <dgm:cxn modelId="{D2544D4F-8D61-B744-9C71-1F8391145EC8}" type="presOf" srcId="{B5563E15-315B-BB47-B07B-B2100D447762}" destId="{B2B2EA34-E5E7-7F4A-9562-E74581275E9B}" srcOrd="0" destOrd="0" presId="urn:microsoft.com/office/officeart/2005/8/layout/pyramid2"/>
    <dgm:cxn modelId="{29B48069-F3C5-A346-851E-28479A4B2408}" type="presOf" srcId="{64E31A23-83A6-2548-95BA-B5CA2786B4F9}" destId="{B91CC2E1-1EDC-8D4D-BCEF-AF3A195AF2EF}" srcOrd="0" destOrd="0" presId="urn:microsoft.com/office/officeart/2005/8/layout/pyramid2"/>
    <dgm:cxn modelId="{F7287E82-7C12-B943-A905-FD12FBA5CBF4}" type="presOf" srcId="{2CA6FD54-CD24-FD4F-B12E-8FE107D3D399}" destId="{69833D77-4343-DB47-8762-5DC27904196A}" srcOrd="0" destOrd="0" presId="urn:microsoft.com/office/officeart/2005/8/layout/pyramid2"/>
    <dgm:cxn modelId="{CF937E8A-3C3B-264A-A3EE-25F154FF2734}" type="presOf" srcId="{647465FC-EF91-B148-ACC5-233828BACF4A}" destId="{203A5FB3-C6A1-D54E-A294-AF4CF795AC26}" srcOrd="0" destOrd="0" presId="urn:microsoft.com/office/officeart/2005/8/layout/pyramid2"/>
    <dgm:cxn modelId="{D7F2DD8A-64D2-E343-B65A-88404AC52422}" srcId="{647465FC-EF91-B148-ACC5-233828BACF4A}" destId="{64E31A23-83A6-2548-95BA-B5CA2786B4F9}" srcOrd="1" destOrd="0" parTransId="{EE67CA69-F645-214B-98F5-D720A28AB3D1}" sibTransId="{1B74E0A7-222B-9042-AAD9-6B15833C19B5}"/>
    <dgm:cxn modelId="{A05341D5-FBCF-1743-8842-9FA670162690}" srcId="{647465FC-EF91-B148-ACC5-233828BACF4A}" destId="{B5563E15-315B-BB47-B07B-B2100D447762}" srcOrd="2" destOrd="0" parTransId="{8F3138A7-37FF-1E43-A60A-8CDA947AB02C}" sibTransId="{4A8A5274-B334-6243-BC35-61A81C4C5132}"/>
    <dgm:cxn modelId="{1D8CFDE5-AD18-6447-A4B8-71D5F1CC3E26}" srcId="{647465FC-EF91-B148-ACC5-233828BACF4A}" destId="{C6C16209-2D66-FB4D-A212-E245D37AA059}" srcOrd="0" destOrd="0" parTransId="{1D171EF0-89FE-A044-8038-087C789BACB9}" sibTransId="{B5A66A97-36EF-A24A-9A69-096D179A6B53}"/>
    <dgm:cxn modelId="{5CE3E459-6110-B54B-B955-6105FCFA33AC}" type="presParOf" srcId="{203A5FB3-C6A1-D54E-A294-AF4CF795AC26}" destId="{861738FC-993B-7847-B7B2-4A0F2F24AA85}" srcOrd="0" destOrd="0" presId="urn:microsoft.com/office/officeart/2005/8/layout/pyramid2"/>
    <dgm:cxn modelId="{7F65033F-4F38-794A-9375-7D952E985F25}" type="presParOf" srcId="{203A5FB3-C6A1-D54E-A294-AF4CF795AC26}" destId="{ADB4D8AA-5424-A54F-89C6-70DD436CA859}" srcOrd="1" destOrd="0" presId="urn:microsoft.com/office/officeart/2005/8/layout/pyramid2"/>
    <dgm:cxn modelId="{BC3F0449-2DEA-D84F-9547-EA92E08AD4A0}" type="presParOf" srcId="{ADB4D8AA-5424-A54F-89C6-70DD436CA859}" destId="{98776750-DC05-3244-B4F0-7B1A3B237966}" srcOrd="0" destOrd="0" presId="urn:microsoft.com/office/officeart/2005/8/layout/pyramid2"/>
    <dgm:cxn modelId="{664D83EA-8979-5242-B453-D2C5C10CD8E6}" type="presParOf" srcId="{ADB4D8AA-5424-A54F-89C6-70DD436CA859}" destId="{30063C0A-90A9-4C42-9F56-FB70E106585D}" srcOrd="1" destOrd="0" presId="urn:microsoft.com/office/officeart/2005/8/layout/pyramid2"/>
    <dgm:cxn modelId="{CBE0E7D2-85A1-4646-81DD-C41D52A66C31}" type="presParOf" srcId="{ADB4D8AA-5424-A54F-89C6-70DD436CA859}" destId="{B91CC2E1-1EDC-8D4D-BCEF-AF3A195AF2EF}" srcOrd="2" destOrd="0" presId="urn:microsoft.com/office/officeart/2005/8/layout/pyramid2"/>
    <dgm:cxn modelId="{0E08C918-8D79-ED47-B68D-3ED38B6298D2}" type="presParOf" srcId="{ADB4D8AA-5424-A54F-89C6-70DD436CA859}" destId="{FFCA1E6B-DA08-E14C-A334-B7ECC35F2928}" srcOrd="3" destOrd="0" presId="urn:microsoft.com/office/officeart/2005/8/layout/pyramid2"/>
    <dgm:cxn modelId="{20FEBD20-5DA3-CC43-8B8B-7660CAFB41F5}" type="presParOf" srcId="{ADB4D8AA-5424-A54F-89C6-70DD436CA859}" destId="{B2B2EA34-E5E7-7F4A-9562-E74581275E9B}" srcOrd="4" destOrd="0" presId="urn:microsoft.com/office/officeart/2005/8/layout/pyramid2"/>
    <dgm:cxn modelId="{A1067A95-6184-6C4C-A2DE-E4CB30411487}" type="presParOf" srcId="{ADB4D8AA-5424-A54F-89C6-70DD436CA859}" destId="{6EEFBDE0-F61B-5147-8143-E626C53A6AEE}" srcOrd="5" destOrd="0" presId="urn:microsoft.com/office/officeart/2005/8/layout/pyramid2"/>
    <dgm:cxn modelId="{8005D172-8475-0649-9A8F-0B4A471DA7AF}" type="presParOf" srcId="{ADB4D8AA-5424-A54F-89C6-70DD436CA859}" destId="{69833D77-4343-DB47-8762-5DC27904196A}" srcOrd="6" destOrd="0" presId="urn:microsoft.com/office/officeart/2005/8/layout/pyramid2"/>
    <dgm:cxn modelId="{C7BB1AA1-31C1-CE45-A194-DB30A7601C22}" type="presParOf" srcId="{ADB4D8AA-5424-A54F-89C6-70DD436CA859}" destId="{92DCF852-4602-AB41-BFF4-EEC3F3A3DB8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7465FC-EF91-B148-ACC5-233828BACF4A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64E31A23-83A6-2548-95BA-B5CA2786B4F9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Behavior</a:t>
          </a:r>
        </a:p>
      </dgm:t>
    </dgm:pt>
    <dgm:pt modelId="{EE67CA69-F645-214B-98F5-D720A28AB3D1}" type="parTrans" cxnId="{D7F2DD8A-64D2-E343-B65A-88404AC52422}">
      <dgm:prSet/>
      <dgm:spPr/>
      <dgm:t>
        <a:bodyPr/>
        <a:lstStyle/>
        <a:p>
          <a:endParaRPr lang="en-US"/>
        </a:p>
      </dgm:t>
    </dgm:pt>
    <dgm:pt modelId="{1B74E0A7-222B-9042-AAD9-6B15833C19B5}" type="sibTrans" cxnId="{D7F2DD8A-64D2-E343-B65A-88404AC52422}">
      <dgm:prSet/>
      <dgm:spPr/>
      <dgm:t>
        <a:bodyPr/>
        <a:lstStyle/>
        <a:p>
          <a:endParaRPr lang="en-US"/>
        </a:p>
      </dgm:t>
    </dgm:pt>
    <dgm:pt modelId="{B5563E15-315B-BB47-B07B-B2100D44776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Learning</a:t>
          </a:r>
        </a:p>
      </dgm:t>
    </dgm:pt>
    <dgm:pt modelId="{8F3138A7-37FF-1E43-A60A-8CDA947AB02C}" type="parTrans" cxnId="{A05341D5-FBCF-1743-8842-9FA670162690}">
      <dgm:prSet/>
      <dgm:spPr/>
      <dgm:t>
        <a:bodyPr/>
        <a:lstStyle/>
        <a:p>
          <a:endParaRPr lang="en-US"/>
        </a:p>
      </dgm:t>
    </dgm:pt>
    <dgm:pt modelId="{4A8A5274-B334-6243-BC35-61A81C4C5132}" type="sibTrans" cxnId="{A05341D5-FBCF-1743-8842-9FA670162690}">
      <dgm:prSet/>
      <dgm:spPr/>
      <dgm:t>
        <a:bodyPr/>
        <a:lstStyle/>
        <a:p>
          <a:endParaRPr lang="en-US"/>
        </a:p>
      </dgm:t>
    </dgm:pt>
    <dgm:pt modelId="{2CA6FD54-CD24-FD4F-B12E-8FE107D3D399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Reaction</a:t>
          </a:r>
        </a:p>
      </dgm:t>
    </dgm:pt>
    <dgm:pt modelId="{A50751A2-01EF-0D4F-9FBA-E8038548B6E8}" type="parTrans" cxnId="{6A728C22-E0E0-F746-96FE-DE6C82F5893B}">
      <dgm:prSet/>
      <dgm:spPr/>
      <dgm:t>
        <a:bodyPr/>
        <a:lstStyle/>
        <a:p>
          <a:endParaRPr lang="en-US"/>
        </a:p>
      </dgm:t>
    </dgm:pt>
    <dgm:pt modelId="{C37329B8-8F3F-2941-B651-32F6CE2D3E43}" type="sibTrans" cxnId="{6A728C22-E0E0-F746-96FE-DE6C82F5893B}">
      <dgm:prSet/>
      <dgm:spPr/>
      <dgm:t>
        <a:bodyPr/>
        <a:lstStyle/>
        <a:p>
          <a:endParaRPr lang="en-US"/>
        </a:p>
      </dgm:t>
    </dgm:pt>
    <dgm:pt modelId="{C6C16209-2D66-FB4D-A212-E245D37AA059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/>
            <a:t>Results</a:t>
          </a:r>
        </a:p>
      </dgm:t>
    </dgm:pt>
    <dgm:pt modelId="{1D171EF0-89FE-A044-8038-087C789BACB9}" type="parTrans" cxnId="{1D8CFDE5-AD18-6447-A4B8-71D5F1CC3E26}">
      <dgm:prSet/>
      <dgm:spPr/>
      <dgm:t>
        <a:bodyPr/>
        <a:lstStyle/>
        <a:p>
          <a:endParaRPr lang="en-US"/>
        </a:p>
      </dgm:t>
    </dgm:pt>
    <dgm:pt modelId="{B5A66A97-36EF-A24A-9A69-096D179A6B53}" type="sibTrans" cxnId="{1D8CFDE5-AD18-6447-A4B8-71D5F1CC3E26}">
      <dgm:prSet/>
      <dgm:spPr/>
      <dgm:t>
        <a:bodyPr/>
        <a:lstStyle/>
        <a:p>
          <a:endParaRPr lang="en-US"/>
        </a:p>
      </dgm:t>
    </dgm:pt>
    <dgm:pt modelId="{203A5FB3-C6A1-D54E-A294-AF4CF795AC26}" type="pres">
      <dgm:prSet presAssocID="{647465FC-EF91-B148-ACC5-233828BACF4A}" presName="compositeShape" presStyleCnt="0">
        <dgm:presLayoutVars>
          <dgm:dir/>
          <dgm:resizeHandles/>
        </dgm:presLayoutVars>
      </dgm:prSet>
      <dgm:spPr/>
    </dgm:pt>
    <dgm:pt modelId="{861738FC-993B-7847-B7B2-4A0F2F24AA85}" type="pres">
      <dgm:prSet presAssocID="{647465FC-EF91-B148-ACC5-233828BACF4A}" presName="pyramid" presStyleLbl="node1" presStyleIdx="0" presStyleCnt="1"/>
      <dgm:spPr/>
    </dgm:pt>
    <dgm:pt modelId="{ADB4D8AA-5424-A54F-89C6-70DD436CA859}" type="pres">
      <dgm:prSet presAssocID="{647465FC-EF91-B148-ACC5-233828BACF4A}" presName="theList" presStyleCnt="0"/>
      <dgm:spPr/>
    </dgm:pt>
    <dgm:pt modelId="{98776750-DC05-3244-B4F0-7B1A3B237966}" type="pres">
      <dgm:prSet presAssocID="{C6C16209-2D66-FB4D-A212-E245D37AA059}" presName="aNode" presStyleLbl="fgAcc1" presStyleIdx="0" presStyleCnt="4">
        <dgm:presLayoutVars>
          <dgm:bulletEnabled val="1"/>
        </dgm:presLayoutVars>
      </dgm:prSet>
      <dgm:spPr/>
    </dgm:pt>
    <dgm:pt modelId="{30063C0A-90A9-4C42-9F56-FB70E106585D}" type="pres">
      <dgm:prSet presAssocID="{C6C16209-2D66-FB4D-A212-E245D37AA059}" presName="aSpace" presStyleCnt="0"/>
      <dgm:spPr/>
    </dgm:pt>
    <dgm:pt modelId="{B91CC2E1-1EDC-8D4D-BCEF-AF3A195AF2EF}" type="pres">
      <dgm:prSet presAssocID="{64E31A23-83A6-2548-95BA-B5CA2786B4F9}" presName="aNode" presStyleLbl="fgAcc1" presStyleIdx="1" presStyleCnt="4">
        <dgm:presLayoutVars>
          <dgm:bulletEnabled val="1"/>
        </dgm:presLayoutVars>
      </dgm:prSet>
      <dgm:spPr/>
    </dgm:pt>
    <dgm:pt modelId="{FFCA1E6B-DA08-E14C-A334-B7ECC35F2928}" type="pres">
      <dgm:prSet presAssocID="{64E31A23-83A6-2548-95BA-B5CA2786B4F9}" presName="aSpace" presStyleCnt="0"/>
      <dgm:spPr/>
    </dgm:pt>
    <dgm:pt modelId="{B2B2EA34-E5E7-7F4A-9562-E74581275E9B}" type="pres">
      <dgm:prSet presAssocID="{B5563E15-315B-BB47-B07B-B2100D447762}" presName="aNode" presStyleLbl="fgAcc1" presStyleIdx="2" presStyleCnt="4">
        <dgm:presLayoutVars>
          <dgm:bulletEnabled val="1"/>
        </dgm:presLayoutVars>
      </dgm:prSet>
      <dgm:spPr/>
    </dgm:pt>
    <dgm:pt modelId="{6EEFBDE0-F61B-5147-8143-E626C53A6AEE}" type="pres">
      <dgm:prSet presAssocID="{B5563E15-315B-BB47-B07B-B2100D447762}" presName="aSpace" presStyleCnt="0"/>
      <dgm:spPr/>
    </dgm:pt>
    <dgm:pt modelId="{69833D77-4343-DB47-8762-5DC27904196A}" type="pres">
      <dgm:prSet presAssocID="{2CA6FD54-CD24-FD4F-B12E-8FE107D3D399}" presName="aNode" presStyleLbl="fgAcc1" presStyleIdx="3" presStyleCnt="4">
        <dgm:presLayoutVars>
          <dgm:bulletEnabled val="1"/>
        </dgm:presLayoutVars>
      </dgm:prSet>
      <dgm:spPr/>
    </dgm:pt>
    <dgm:pt modelId="{92DCF852-4602-AB41-BFF4-EEC3F3A3DB8A}" type="pres">
      <dgm:prSet presAssocID="{2CA6FD54-CD24-FD4F-B12E-8FE107D3D399}" presName="aSpace" presStyleCnt="0"/>
      <dgm:spPr/>
    </dgm:pt>
  </dgm:ptLst>
  <dgm:cxnLst>
    <dgm:cxn modelId="{6A728C22-E0E0-F746-96FE-DE6C82F5893B}" srcId="{647465FC-EF91-B148-ACC5-233828BACF4A}" destId="{2CA6FD54-CD24-FD4F-B12E-8FE107D3D399}" srcOrd="3" destOrd="0" parTransId="{A50751A2-01EF-0D4F-9FBA-E8038548B6E8}" sibTransId="{C37329B8-8F3F-2941-B651-32F6CE2D3E43}"/>
    <dgm:cxn modelId="{B872EC39-B3B6-6045-998C-64F92ADB930C}" type="presOf" srcId="{C6C16209-2D66-FB4D-A212-E245D37AA059}" destId="{98776750-DC05-3244-B4F0-7B1A3B237966}" srcOrd="0" destOrd="0" presId="urn:microsoft.com/office/officeart/2005/8/layout/pyramid2"/>
    <dgm:cxn modelId="{D2544D4F-8D61-B744-9C71-1F8391145EC8}" type="presOf" srcId="{B5563E15-315B-BB47-B07B-B2100D447762}" destId="{B2B2EA34-E5E7-7F4A-9562-E74581275E9B}" srcOrd="0" destOrd="0" presId="urn:microsoft.com/office/officeart/2005/8/layout/pyramid2"/>
    <dgm:cxn modelId="{29B48069-F3C5-A346-851E-28479A4B2408}" type="presOf" srcId="{64E31A23-83A6-2548-95BA-B5CA2786B4F9}" destId="{B91CC2E1-1EDC-8D4D-BCEF-AF3A195AF2EF}" srcOrd="0" destOrd="0" presId="urn:microsoft.com/office/officeart/2005/8/layout/pyramid2"/>
    <dgm:cxn modelId="{F7287E82-7C12-B943-A905-FD12FBA5CBF4}" type="presOf" srcId="{2CA6FD54-CD24-FD4F-B12E-8FE107D3D399}" destId="{69833D77-4343-DB47-8762-5DC27904196A}" srcOrd="0" destOrd="0" presId="urn:microsoft.com/office/officeart/2005/8/layout/pyramid2"/>
    <dgm:cxn modelId="{CF937E8A-3C3B-264A-A3EE-25F154FF2734}" type="presOf" srcId="{647465FC-EF91-B148-ACC5-233828BACF4A}" destId="{203A5FB3-C6A1-D54E-A294-AF4CF795AC26}" srcOrd="0" destOrd="0" presId="urn:microsoft.com/office/officeart/2005/8/layout/pyramid2"/>
    <dgm:cxn modelId="{D7F2DD8A-64D2-E343-B65A-88404AC52422}" srcId="{647465FC-EF91-B148-ACC5-233828BACF4A}" destId="{64E31A23-83A6-2548-95BA-B5CA2786B4F9}" srcOrd="1" destOrd="0" parTransId="{EE67CA69-F645-214B-98F5-D720A28AB3D1}" sibTransId="{1B74E0A7-222B-9042-AAD9-6B15833C19B5}"/>
    <dgm:cxn modelId="{A05341D5-FBCF-1743-8842-9FA670162690}" srcId="{647465FC-EF91-B148-ACC5-233828BACF4A}" destId="{B5563E15-315B-BB47-B07B-B2100D447762}" srcOrd="2" destOrd="0" parTransId="{8F3138A7-37FF-1E43-A60A-8CDA947AB02C}" sibTransId="{4A8A5274-B334-6243-BC35-61A81C4C5132}"/>
    <dgm:cxn modelId="{1D8CFDE5-AD18-6447-A4B8-71D5F1CC3E26}" srcId="{647465FC-EF91-B148-ACC5-233828BACF4A}" destId="{C6C16209-2D66-FB4D-A212-E245D37AA059}" srcOrd="0" destOrd="0" parTransId="{1D171EF0-89FE-A044-8038-087C789BACB9}" sibTransId="{B5A66A97-36EF-A24A-9A69-096D179A6B53}"/>
    <dgm:cxn modelId="{5CE3E459-6110-B54B-B955-6105FCFA33AC}" type="presParOf" srcId="{203A5FB3-C6A1-D54E-A294-AF4CF795AC26}" destId="{861738FC-993B-7847-B7B2-4A0F2F24AA85}" srcOrd="0" destOrd="0" presId="urn:microsoft.com/office/officeart/2005/8/layout/pyramid2"/>
    <dgm:cxn modelId="{7F65033F-4F38-794A-9375-7D952E985F25}" type="presParOf" srcId="{203A5FB3-C6A1-D54E-A294-AF4CF795AC26}" destId="{ADB4D8AA-5424-A54F-89C6-70DD436CA859}" srcOrd="1" destOrd="0" presId="urn:microsoft.com/office/officeart/2005/8/layout/pyramid2"/>
    <dgm:cxn modelId="{BC3F0449-2DEA-D84F-9547-EA92E08AD4A0}" type="presParOf" srcId="{ADB4D8AA-5424-A54F-89C6-70DD436CA859}" destId="{98776750-DC05-3244-B4F0-7B1A3B237966}" srcOrd="0" destOrd="0" presId="urn:microsoft.com/office/officeart/2005/8/layout/pyramid2"/>
    <dgm:cxn modelId="{664D83EA-8979-5242-B453-D2C5C10CD8E6}" type="presParOf" srcId="{ADB4D8AA-5424-A54F-89C6-70DD436CA859}" destId="{30063C0A-90A9-4C42-9F56-FB70E106585D}" srcOrd="1" destOrd="0" presId="urn:microsoft.com/office/officeart/2005/8/layout/pyramid2"/>
    <dgm:cxn modelId="{CBE0E7D2-85A1-4646-81DD-C41D52A66C31}" type="presParOf" srcId="{ADB4D8AA-5424-A54F-89C6-70DD436CA859}" destId="{B91CC2E1-1EDC-8D4D-BCEF-AF3A195AF2EF}" srcOrd="2" destOrd="0" presId="urn:microsoft.com/office/officeart/2005/8/layout/pyramid2"/>
    <dgm:cxn modelId="{0E08C918-8D79-ED47-B68D-3ED38B6298D2}" type="presParOf" srcId="{ADB4D8AA-5424-A54F-89C6-70DD436CA859}" destId="{FFCA1E6B-DA08-E14C-A334-B7ECC35F2928}" srcOrd="3" destOrd="0" presId="urn:microsoft.com/office/officeart/2005/8/layout/pyramid2"/>
    <dgm:cxn modelId="{20FEBD20-5DA3-CC43-8B8B-7660CAFB41F5}" type="presParOf" srcId="{ADB4D8AA-5424-A54F-89C6-70DD436CA859}" destId="{B2B2EA34-E5E7-7F4A-9562-E74581275E9B}" srcOrd="4" destOrd="0" presId="urn:microsoft.com/office/officeart/2005/8/layout/pyramid2"/>
    <dgm:cxn modelId="{A1067A95-6184-6C4C-A2DE-E4CB30411487}" type="presParOf" srcId="{ADB4D8AA-5424-A54F-89C6-70DD436CA859}" destId="{6EEFBDE0-F61B-5147-8143-E626C53A6AEE}" srcOrd="5" destOrd="0" presId="urn:microsoft.com/office/officeart/2005/8/layout/pyramid2"/>
    <dgm:cxn modelId="{8005D172-8475-0649-9A8F-0B4A471DA7AF}" type="presParOf" srcId="{ADB4D8AA-5424-A54F-89C6-70DD436CA859}" destId="{69833D77-4343-DB47-8762-5DC27904196A}" srcOrd="6" destOrd="0" presId="urn:microsoft.com/office/officeart/2005/8/layout/pyramid2"/>
    <dgm:cxn modelId="{C7BB1AA1-31C1-CE45-A194-DB30A7601C22}" type="presParOf" srcId="{ADB4D8AA-5424-A54F-89C6-70DD436CA859}" destId="{92DCF852-4602-AB41-BFF4-EEC3F3A3DB8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7465FC-EF91-B148-ACC5-233828BACF4A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64E31A23-83A6-2548-95BA-B5CA2786B4F9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Behavior</a:t>
          </a:r>
        </a:p>
      </dgm:t>
    </dgm:pt>
    <dgm:pt modelId="{EE67CA69-F645-214B-98F5-D720A28AB3D1}" type="parTrans" cxnId="{D7F2DD8A-64D2-E343-B65A-88404AC52422}">
      <dgm:prSet/>
      <dgm:spPr/>
      <dgm:t>
        <a:bodyPr/>
        <a:lstStyle/>
        <a:p>
          <a:endParaRPr lang="en-US"/>
        </a:p>
      </dgm:t>
    </dgm:pt>
    <dgm:pt modelId="{1B74E0A7-222B-9042-AAD9-6B15833C19B5}" type="sibTrans" cxnId="{D7F2DD8A-64D2-E343-B65A-88404AC52422}">
      <dgm:prSet/>
      <dgm:spPr/>
      <dgm:t>
        <a:bodyPr/>
        <a:lstStyle/>
        <a:p>
          <a:endParaRPr lang="en-US"/>
        </a:p>
      </dgm:t>
    </dgm:pt>
    <dgm:pt modelId="{B5563E15-315B-BB47-B07B-B2100D44776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Learning</a:t>
          </a:r>
        </a:p>
      </dgm:t>
    </dgm:pt>
    <dgm:pt modelId="{8F3138A7-37FF-1E43-A60A-8CDA947AB02C}" type="parTrans" cxnId="{A05341D5-FBCF-1743-8842-9FA670162690}">
      <dgm:prSet/>
      <dgm:spPr/>
      <dgm:t>
        <a:bodyPr/>
        <a:lstStyle/>
        <a:p>
          <a:endParaRPr lang="en-US"/>
        </a:p>
      </dgm:t>
    </dgm:pt>
    <dgm:pt modelId="{4A8A5274-B334-6243-BC35-61A81C4C5132}" type="sibTrans" cxnId="{A05341D5-FBCF-1743-8842-9FA670162690}">
      <dgm:prSet/>
      <dgm:spPr/>
      <dgm:t>
        <a:bodyPr/>
        <a:lstStyle/>
        <a:p>
          <a:endParaRPr lang="en-US"/>
        </a:p>
      </dgm:t>
    </dgm:pt>
    <dgm:pt modelId="{2CA6FD54-CD24-FD4F-B12E-8FE107D3D399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Reaction</a:t>
          </a:r>
        </a:p>
      </dgm:t>
    </dgm:pt>
    <dgm:pt modelId="{A50751A2-01EF-0D4F-9FBA-E8038548B6E8}" type="parTrans" cxnId="{6A728C22-E0E0-F746-96FE-DE6C82F5893B}">
      <dgm:prSet/>
      <dgm:spPr/>
      <dgm:t>
        <a:bodyPr/>
        <a:lstStyle/>
        <a:p>
          <a:endParaRPr lang="en-US"/>
        </a:p>
      </dgm:t>
    </dgm:pt>
    <dgm:pt modelId="{C37329B8-8F3F-2941-B651-32F6CE2D3E43}" type="sibTrans" cxnId="{6A728C22-E0E0-F746-96FE-DE6C82F5893B}">
      <dgm:prSet/>
      <dgm:spPr/>
      <dgm:t>
        <a:bodyPr/>
        <a:lstStyle/>
        <a:p>
          <a:endParaRPr lang="en-US"/>
        </a:p>
      </dgm:t>
    </dgm:pt>
    <dgm:pt modelId="{C6C16209-2D66-FB4D-A212-E245D37AA059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/>
            <a:t>Results</a:t>
          </a:r>
        </a:p>
      </dgm:t>
    </dgm:pt>
    <dgm:pt modelId="{1D171EF0-89FE-A044-8038-087C789BACB9}" type="parTrans" cxnId="{1D8CFDE5-AD18-6447-A4B8-71D5F1CC3E26}">
      <dgm:prSet/>
      <dgm:spPr/>
      <dgm:t>
        <a:bodyPr/>
        <a:lstStyle/>
        <a:p>
          <a:endParaRPr lang="en-US"/>
        </a:p>
      </dgm:t>
    </dgm:pt>
    <dgm:pt modelId="{B5A66A97-36EF-A24A-9A69-096D179A6B53}" type="sibTrans" cxnId="{1D8CFDE5-AD18-6447-A4B8-71D5F1CC3E26}">
      <dgm:prSet/>
      <dgm:spPr/>
      <dgm:t>
        <a:bodyPr/>
        <a:lstStyle/>
        <a:p>
          <a:endParaRPr lang="en-US"/>
        </a:p>
      </dgm:t>
    </dgm:pt>
    <dgm:pt modelId="{203A5FB3-C6A1-D54E-A294-AF4CF795AC26}" type="pres">
      <dgm:prSet presAssocID="{647465FC-EF91-B148-ACC5-233828BACF4A}" presName="compositeShape" presStyleCnt="0">
        <dgm:presLayoutVars>
          <dgm:dir/>
          <dgm:resizeHandles/>
        </dgm:presLayoutVars>
      </dgm:prSet>
      <dgm:spPr/>
    </dgm:pt>
    <dgm:pt modelId="{861738FC-993B-7847-B7B2-4A0F2F24AA85}" type="pres">
      <dgm:prSet presAssocID="{647465FC-EF91-B148-ACC5-233828BACF4A}" presName="pyramid" presStyleLbl="node1" presStyleIdx="0" presStyleCnt="1"/>
      <dgm:spPr/>
    </dgm:pt>
    <dgm:pt modelId="{ADB4D8AA-5424-A54F-89C6-70DD436CA859}" type="pres">
      <dgm:prSet presAssocID="{647465FC-EF91-B148-ACC5-233828BACF4A}" presName="theList" presStyleCnt="0"/>
      <dgm:spPr/>
    </dgm:pt>
    <dgm:pt modelId="{98776750-DC05-3244-B4F0-7B1A3B237966}" type="pres">
      <dgm:prSet presAssocID="{C6C16209-2D66-FB4D-A212-E245D37AA059}" presName="aNode" presStyleLbl="fgAcc1" presStyleIdx="0" presStyleCnt="4">
        <dgm:presLayoutVars>
          <dgm:bulletEnabled val="1"/>
        </dgm:presLayoutVars>
      </dgm:prSet>
      <dgm:spPr/>
    </dgm:pt>
    <dgm:pt modelId="{30063C0A-90A9-4C42-9F56-FB70E106585D}" type="pres">
      <dgm:prSet presAssocID="{C6C16209-2D66-FB4D-A212-E245D37AA059}" presName="aSpace" presStyleCnt="0"/>
      <dgm:spPr/>
    </dgm:pt>
    <dgm:pt modelId="{B91CC2E1-1EDC-8D4D-BCEF-AF3A195AF2EF}" type="pres">
      <dgm:prSet presAssocID="{64E31A23-83A6-2548-95BA-B5CA2786B4F9}" presName="aNode" presStyleLbl="fgAcc1" presStyleIdx="1" presStyleCnt="4">
        <dgm:presLayoutVars>
          <dgm:bulletEnabled val="1"/>
        </dgm:presLayoutVars>
      </dgm:prSet>
      <dgm:spPr/>
    </dgm:pt>
    <dgm:pt modelId="{FFCA1E6B-DA08-E14C-A334-B7ECC35F2928}" type="pres">
      <dgm:prSet presAssocID="{64E31A23-83A6-2548-95BA-B5CA2786B4F9}" presName="aSpace" presStyleCnt="0"/>
      <dgm:spPr/>
    </dgm:pt>
    <dgm:pt modelId="{B2B2EA34-E5E7-7F4A-9562-E74581275E9B}" type="pres">
      <dgm:prSet presAssocID="{B5563E15-315B-BB47-B07B-B2100D447762}" presName="aNode" presStyleLbl="fgAcc1" presStyleIdx="2" presStyleCnt="4">
        <dgm:presLayoutVars>
          <dgm:bulletEnabled val="1"/>
        </dgm:presLayoutVars>
      </dgm:prSet>
      <dgm:spPr/>
    </dgm:pt>
    <dgm:pt modelId="{6EEFBDE0-F61B-5147-8143-E626C53A6AEE}" type="pres">
      <dgm:prSet presAssocID="{B5563E15-315B-BB47-B07B-B2100D447762}" presName="aSpace" presStyleCnt="0"/>
      <dgm:spPr/>
    </dgm:pt>
    <dgm:pt modelId="{69833D77-4343-DB47-8762-5DC27904196A}" type="pres">
      <dgm:prSet presAssocID="{2CA6FD54-CD24-FD4F-B12E-8FE107D3D399}" presName="aNode" presStyleLbl="fgAcc1" presStyleIdx="3" presStyleCnt="4">
        <dgm:presLayoutVars>
          <dgm:bulletEnabled val="1"/>
        </dgm:presLayoutVars>
      </dgm:prSet>
      <dgm:spPr/>
    </dgm:pt>
    <dgm:pt modelId="{92DCF852-4602-AB41-BFF4-EEC3F3A3DB8A}" type="pres">
      <dgm:prSet presAssocID="{2CA6FD54-CD24-FD4F-B12E-8FE107D3D399}" presName="aSpace" presStyleCnt="0"/>
      <dgm:spPr/>
    </dgm:pt>
  </dgm:ptLst>
  <dgm:cxnLst>
    <dgm:cxn modelId="{6A728C22-E0E0-F746-96FE-DE6C82F5893B}" srcId="{647465FC-EF91-B148-ACC5-233828BACF4A}" destId="{2CA6FD54-CD24-FD4F-B12E-8FE107D3D399}" srcOrd="3" destOrd="0" parTransId="{A50751A2-01EF-0D4F-9FBA-E8038548B6E8}" sibTransId="{C37329B8-8F3F-2941-B651-32F6CE2D3E43}"/>
    <dgm:cxn modelId="{B872EC39-B3B6-6045-998C-64F92ADB930C}" type="presOf" srcId="{C6C16209-2D66-FB4D-A212-E245D37AA059}" destId="{98776750-DC05-3244-B4F0-7B1A3B237966}" srcOrd="0" destOrd="0" presId="urn:microsoft.com/office/officeart/2005/8/layout/pyramid2"/>
    <dgm:cxn modelId="{D2544D4F-8D61-B744-9C71-1F8391145EC8}" type="presOf" srcId="{B5563E15-315B-BB47-B07B-B2100D447762}" destId="{B2B2EA34-E5E7-7F4A-9562-E74581275E9B}" srcOrd="0" destOrd="0" presId="urn:microsoft.com/office/officeart/2005/8/layout/pyramid2"/>
    <dgm:cxn modelId="{29B48069-F3C5-A346-851E-28479A4B2408}" type="presOf" srcId="{64E31A23-83A6-2548-95BA-B5CA2786B4F9}" destId="{B91CC2E1-1EDC-8D4D-BCEF-AF3A195AF2EF}" srcOrd="0" destOrd="0" presId="urn:microsoft.com/office/officeart/2005/8/layout/pyramid2"/>
    <dgm:cxn modelId="{F7287E82-7C12-B943-A905-FD12FBA5CBF4}" type="presOf" srcId="{2CA6FD54-CD24-FD4F-B12E-8FE107D3D399}" destId="{69833D77-4343-DB47-8762-5DC27904196A}" srcOrd="0" destOrd="0" presId="urn:microsoft.com/office/officeart/2005/8/layout/pyramid2"/>
    <dgm:cxn modelId="{CF937E8A-3C3B-264A-A3EE-25F154FF2734}" type="presOf" srcId="{647465FC-EF91-B148-ACC5-233828BACF4A}" destId="{203A5FB3-C6A1-D54E-A294-AF4CF795AC26}" srcOrd="0" destOrd="0" presId="urn:microsoft.com/office/officeart/2005/8/layout/pyramid2"/>
    <dgm:cxn modelId="{D7F2DD8A-64D2-E343-B65A-88404AC52422}" srcId="{647465FC-EF91-B148-ACC5-233828BACF4A}" destId="{64E31A23-83A6-2548-95BA-B5CA2786B4F9}" srcOrd="1" destOrd="0" parTransId="{EE67CA69-F645-214B-98F5-D720A28AB3D1}" sibTransId="{1B74E0A7-222B-9042-AAD9-6B15833C19B5}"/>
    <dgm:cxn modelId="{A05341D5-FBCF-1743-8842-9FA670162690}" srcId="{647465FC-EF91-B148-ACC5-233828BACF4A}" destId="{B5563E15-315B-BB47-B07B-B2100D447762}" srcOrd="2" destOrd="0" parTransId="{8F3138A7-37FF-1E43-A60A-8CDA947AB02C}" sibTransId="{4A8A5274-B334-6243-BC35-61A81C4C5132}"/>
    <dgm:cxn modelId="{1D8CFDE5-AD18-6447-A4B8-71D5F1CC3E26}" srcId="{647465FC-EF91-B148-ACC5-233828BACF4A}" destId="{C6C16209-2D66-FB4D-A212-E245D37AA059}" srcOrd="0" destOrd="0" parTransId="{1D171EF0-89FE-A044-8038-087C789BACB9}" sibTransId="{B5A66A97-36EF-A24A-9A69-096D179A6B53}"/>
    <dgm:cxn modelId="{5CE3E459-6110-B54B-B955-6105FCFA33AC}" type="presParOf" srcId="{203A5FB3-C6A1-D54E-A294-AF4CF795AC26}" destId="{861738FC-993B-7847-B7B2-4A0F2F24AA85}" srcOrd="0" destOrd="0" presId="urn:microsoft.com/office/officeart/2005/8/layout/pyramid2"/>
    <dgm:cxn modelId="{7F65033F-4F38-794A-9375-7D952E985F25}" type="presParOf" srcId="{203A5FB3-C6A1-D54E-A294-AF4CF795AC26}" destId="{ADB4D8AA-5424-A54F-89C6-70DD436CA859}" srcOrd="1" destOrd="0" presId="urn:microsoft.com/office/officeart/2005/8/layout/pyramid2"/>
    <dgm:cxn modelId="{BC3F0449-2DEA-D84F-9547-EA92E08AD4A0}" type="presParOf" srcId="{ADB4D8AA-5424-A54F-89C6-70DD436CA859}" destId="{98776750-DC05-3244-B4F0-7B1A3B237966}" srcOrd="0" destOrd="0" presId="urn:microsoft.com/office/officeart/2005/8/layout/pyramid2"/>
    <dgm:cxn modelId="{664D83EA-8979-5242-B453-D2C5C10CD8E6}" type="presParOf" srcId="{ADB4D8AA-5424-A54F-89C6-70DD436CA859}" destId="{30063C0A-90A9-4C42-9F56-FB70E106585D}" srcOrd="1" destOrd="0" presId="urn:microsoft.com/office/officeart/2005/8/layout/pyramid2"/>
    <dgm:cxn modelId="{CBE0E7D2-85A1-4646-81DD-C41D52A66C31}" type="presParOf" srcId="{ADB4D8AA-5424-A54F-89C6-70DD436CA859}" destId="{B91CC2E1-1EDC-8D4D-BCEF-AF3A195AF2EF}" srcOrd="2" destOrd="0" presId="urn:microsoft.com/office/officeart/2005/8/layout/pyramid2"/>
    <dgm:cxn modelId="{0E08C918-8D79-ED47-B68D-3ED38B6298D2}" type="presParOf" srcId="{ADB4D8AA-5424-A54F-89C6-70DD436CA859}" destId="{FFCA1E6B-DA08-E14C-A334-B7ECC35F2928}" srcOrd="3" destOrd="0" presId="urn:microsoft.com/office/officeart/2005/8/layout/pyramid2"/>
    <dgm:cxn modelId="{20FEBD20-5DA3-CC43-8B8B-7660CAFB41F5}" type="presParOf" srcId="{ADB4D8AA-5424-A54F-89C6-70DD436CA859}" destId="{B2B2EA34-E5E7-7F4A-9562-E74581275E9B}" srcOrd="4" destOrd="0" presId="urn:microsoft.com/office/officeart/2005/8/layout/pyramid2"/>
    <dgm:cxn modelId="{A1067A95-6184-6C4C-A2DE-E4CB30411487}" type="presParOf" srcId="{ADB4D8AA-5424-A54F-89C6-70DD436CA859}" destId="{6EEFBDE0-F61B-5147-8143-E626C53A6AEE}" srcOrd="5" destOrd="0" presId="urn:microsoft.com/office/officeart/2005/8/layout/pyramid2"/>
    <dgm:cxn modelId="{8005D172-8475-0649-9A8F-0B4A471DA7AF}" type="presParOf" srcId="{ADB4D8AA-5424-A54F-89C6-70DD436CA859}" destId="{69833D77-4343-DB47-8762-5DC27904196A}" srcOrd="6" destOrd="0" presId="urn:microsoft.com/office/officeart/2005/8/layout/pyramid2"/>
    <dgm:cxn modelId="{C7BB1AA1-31C1-CE45-A194-DB30A7601C22}" type="presParOf" srcId="{ADB4D8AA-5424-A54F-89C6-70DD436CA859}" destId="{92DCF852-4602-AB41-BFF4-EEC3F3A3DB8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738FC-993B-7847-B7B2-4A0F2F24AA85}">
      <dsp:nvSpPr>
        <dsp:cNvPr id="0" name=""/>
        <dsp:cNvSpPr/>
      </dsp:nvSpPr>
      <dsp:spPr>
        <a:xfrm>
          <a:off x="1192142" y="0"/>
          <a:ext cx="5544254" cy="554425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76750-DC05-3244-B4F0-7B1A3B237966}">
      <dsp:nvSpPr>
        <dsp:cNvPr id="0" name=""/>
        <dsp:cNvSpPr/>
      </dsp:nvSpPr>
      <dsp:spPr>
        <a:xfrm>
          <a:off x="3964269" y="554966"/>
          <a:ext cx="3603765" cy="9854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Results</a:t>
          </a:r>
        </a:p>
      </dsp:txBody>
      <dsp:txXfrm>
        <a:off x="4012372" y="603069"/>
        <a:ext cx="3507559" cy="889198"/>
      </dsp:txXfrm>
    </dsp:sp>
    <dsp:sp modelId="{B91CC2E1-1EDC-8D4D-BCEF-AF3A195AF2EF}">
      <dsp:nvSpPr>
        <dsp:cNvPr id="0" name=""/>
        <dsp:cNvSpPr/>
      </dsp:nvSpPr>
      <dsp:spPr>
        <a:xfrm>
          <a:off x="3964269" y="1663546"/>
          <a:ext cx="3603765" cy="9854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Behavior</a:t>
          </a:r>
        </a:p>
      </dsp:txBody>
      <dsp:txXfrm>
        <a:off x="4012372" y="1711649"/>
        <a:ext cx="3507559" cy="889198"/>
      </dsp:txXfrm>
    </dsp:sp>
    <dsp:sp modelId="{B2B2EA34-E5E7-7F4A-9562-E74581275E9B}">
      <dsp:nvSpPr>
        <dsp:cNvPr id="0" name=""/>
        <dsp:cNvSpPr/>
      </dsp:nvSpPr>
      <dsp:spPr>
        <a:xfrm>
          <a:off x="3964269" y="2772127"/>
          <a:ext cx="3603765" cy="9854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Learning</a:t>
          </a:r>
        </a:p>
      </dsp:txBody>
      <dsp:txXfrm>
        <a:off x="4012372" y="2820230"/>
        <a:ext cx="3507559" cy="889198"/>
      </dsp:txXfrm>
    </dsp:sp>
    <dsp:sp modelId="{69833D77-4343-DB47-8762-5DC27904196A}">
      <dsp:nvSpPr>
        <dsp:cNvPr id="0" name=""/>
        <dsp:cNvSpPr/>
      </dsp:nvSpPr>
      <dsp:spPr>
        <a:xfrm>
          <a:off x="3964269" y="3880707"/>
          <a:ext cx="3603765" cy="9854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Reaction</a:t>
          </a:r>
        </a:p>
      </dsp:txBody>
      <dsp:txXfrm>
        <a:off x="4012372" y="3928810"/>
        <a:ext cx="3507559" cy="88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738FC-993B-7847-B7B2-4A0F2F24AA85}">
      <dsp:nvSpPr>
        <dsp:cNvPr id="0" name=""/>
        <dsp:cNvSpPr/>
      </dsp:nvSpPr>
      <dsp:spPr>
        <a:xfrm>
          <a:off x="1192142" y="0"/>
          <a:ext cx="5544254" cy="554425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76750-DC05-3244-B4F0-7B1A3B237966}">
      <dsp:nvSpPr>
        <dsp:cNvPr id="0" name=""/>
        <dsp:cNvSpPr/>
      </dsp:nvSpPr>
      <dsp:spPr>
        <a:xfrm>
          <a:off x="3964269" y="554966"/>
          <a:ext cx="3603765" cy="9854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Results</a:t>
          </a:r>
        </a:p>
      </dsp:txBody>
      <dsp:txXfrm>
        <a:off x="4012372" y="603069"/>
        <a:ext cx="3507559" cy="889198"/>
      </dsp:txXfrm>
    </dsp:sp>
    <dsp:sp modelId="{B91CC2E1-1EDC-8D4D-BCEF-AF3A195AF2EF}">
      <dsp:nvSpPr>
        <dsp:cNvPr id="0" name=""/>
        <dsp:cNvSpPr/>
      </dsp:nvSpPr>
      <dsp:spPr>
        <a:xfrm>
          <a:off x="3964269" y="1663546"/>
          <a:ext cx="3603765" cy="9854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Behavior</a:t>
          </a:r>
        </a:p>
      </dsp:txBody>
      <dsp:txXfrm>
        <a:off x="4012372" y="1711649"/>
        <a:ext cx="3507559" cy="889198"/>
      </dsp:txXfrm>
    </dsp:sp>
    <dsp:sp modelId="{B2B2EA34-E5E7-7F4A-9562-E74581275E9B}">
      <dsp:nvSpPr>
        <dsp:cNvPr id="0" name=""/>
        <dsp:cNvSpPr/>
      </dsp:nvSpPr>
      <dsp:spPr>
        <a:xfrm>
          <a:off x="3964269" y="2772127"/>
          <a:ext cx="3603765" cy="9854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Learning</a:t>
          </a:r>
        </a:p>
      </dsp:txBody>
      <dsp:txXfrm>
        <a:off x="4012372" y="2820230"/>
        <a:ext cx="3507559" cy="889198"/>
      </dsp:txXfrm>
    </dsp:sp>
    <dsp:sp modelId="{69833D77-4343-DB47-8762-5DC27904196A}">
      <dsp:nvSpPr>
        <dsp:cNvPr id="0" name=""/>
        <dsp:cNvSpPr/>
      </dsp:nvSpPr>
      <dsp:spPr>
        <a:xfrm>
          <a:off x="3964269" y="3880707"/>
          <a:ext cx="3603765" cy="985404"/>
        </a:xfrm>
        <a:prstGeom prst="roundRect">
          <a:avLst/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Reaction</a:t>
          </a:r>
        </a:p>
      </dsp:txBody>
      <dsp:txXfrm>
        <a:off x="4012372" y="3928810"/>
        <a:ext cx="3507559" cy="889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738FC-993B-7847-B7B2-4A0F2F24AA85}">
      <dsp:nvSpPr>
        <dsp:cNvPr id="0" name=""/>
        <dsp:cNvSpPr/>
      </dsp:nvSpPr>
      <dsp:spPr>
        <a:xfrm>
          <a:off x="1192142" y="0"/>
          <a:ext cx="5544254" cy="554425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76750-DC05-3244-B4F0-7B1A3B237966}">
      <dsp:nvSpPr>
        <dsp:cNvPr id="0" name=""/>
        <dsp:cNvSpPr/>
      </dsp:nvSpPr>
      <dsp:spPr>
        <a:xfrm>
          <a:off x="3964269" y="554966"/>
          <a:ext cx="3603765" cy="9854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Results</a:t>
          </a:r>
        </a:p>
      </dsp:txBody>
      <dsp:txXfrm>
        <a:off x="4012372" y="603069"/>
        <a:ext cx="3507559" cy="889198"/>
      </dsp:txXfrm>
    </dsp:sp>
    <dsp:sp modelId="{B91CC2E1-1EDC-8D4D-BCEF-AF3A195AF2EF}">
      <dsp:nvSpPr>
        <dsp:cNvPr id="0" name=""/>
        <dsp:cNvSpPr/>
      </dsp:nvSpPr>
      <dsp:spPr>
        <a:xfrm>
          <a:off x="3964269" y="1663546"/>
          <a:ext cx="3603765" cy="9854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Behavior</a:t>
          </a:r>
        </a:p>
      </dsp:txBody>
      <dsp:txXfrm>
        <a:off x="4012372" y="1711649"/>
        <a:ext cx="3507559" cy="889198"/>
      </dsp:txXfrm>
    </dsp:sp>
    <dsp:sp modelId="{B2B2EA34-E5E7-7F4A-9562-E74581275E9B}">
      <dsp:nvSpPr>
        <dsp:cNvPr id="0" name=""/>
        <dsp:cNvSpPr/>
      </dsp:nvSpPr>
      <dsp:spPr>
        <a:xfrm>
          <a:off x="3964269" y="2772127"/>
          <a:ext cx="3603765" cy="985404"/>
        </a:xfrm>
        <a:prstGeom prst="roundRect">
          <a:avLst/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Learning</a:t>
          </a:r>
        </a:p>
      </dsp:txBody>
      <dsp:txXfrm>
        <a:off x="4012372" y="2820230"/>
        <a:ext cx="3507559" cy="889198"/>
      </dsp:txXfrm>
    </dsp:sp>
    <dsp:sp modelId="{69833D77-4343-DB47-8762-5DC27904196A}">
      <dsp:nvSpPr>
        <dsp:cNvPr id="0" name=""/>
        <dsp:cNvSpPr/>
      </dsp:nvSpPr>
      <dsp:spPr>
        <a:xfrm>
          <a:off x="3964269" y="3880707"/>
          <a:ext cx="3603765" cy="985404"/>
        </a:xfrm>
        <a:prstGeom prst="round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Reaction</a:t>
          </a:r>
        </a:p>
      </dsp:txBody>
      <dsp:txXfrm>
        <a:off x="4012372" y="3928810"/>
        <a:ext cx="3507559" cy="889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738FC-993B-7847-B7B2-4A0F2F24AA85}">
      <dsp:nvSpPr>
        <dsp:cNvPr id="0" name=""/>
        <dsp:cNvSpPr/>
      </dsp:nvSpPr>
      <dsp:spPr>
        <a:xfrm>
          <a:off x="1192142" y="0"/>
          <a:ext cx="5544254" cy="554425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76750-DC05-3244-B4F0-7B1A3B237966}">
      <dsp:nvSpPr>
        <dsp:cNvPr id="0" name=""/>
        <dsp:cNvSpPr/>
      </dsp:nvSpPr>
      <dsp:spPr>
        <a:xfrm>
          <a:off x="3964269" y="554966"/>
          <a:ext cx="3603765" cy="9854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Results</a:t>
          </a:r>
        </a:p>
      </dsp:txBody>
      <dsp:txXfrm>
        <a:off x="4012372" y="603069"/>
        <a:ext cx="3507559" cy="889198"/>
      </dsp:txXfrm>
    </dsp:sp>
    <dsp:sp modelId="{B91CC2E1-1EDC-8D4D-BCEF-AF3A195AF2EF}">
      <dsp:nvSpPr>
        <dsp:cNvPr id="0" name=""/>
        <dsp:cNvSpPr/>
      </dsp:nvSpPr>
      <dsp:spPr>
        <a:xfrm>
          <a:off x="3964269" y="1663546"/>
          <a:ext cx="3603765" cy="985404"/>
        </a:xfrm>
        <a:prstGeom prst="roundRect">
          <a:avLst/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Behavior</a:t>
          </a:r>
        </a:p>
      </dsp:txBody>
      <dsp:txXfrm>
        <a:off x="4012372" y="1711649"/>
        <a:ext cx="3507559" cy="889198"/>
      </dsp:txXfrm>
    </dsp:sp>
    <dsp:sp modelId="{B2B2EA34-E5E7-7F4A-9562-E74581275E9B}">
      <dsp:nvSpPr>
        <dsp:cNvPr id="0" name=""/>
        <dsp:cNvSpPr/>
      </dsp:nvSpPr>
      <dsp:spPr>
        <a:xfrm>
          <a:off x="3964269" y="2772127"/>
          <a:ext cx="3603765" cy="985404"/>
        </a:xfrm>
        <a:prstGeom prst="round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Learning</a:t>
          </a:r>
        </a:p>
      </dsp:txBody>
      <dsp:txXfrm>
        <a:off x="4012372" y="2820230"/>
        <a:ext cx="3507559" cy="889198"/>
      </dsp:txXfrm>
    </dsp:sp>
    <dsp:sp modelId="{69833D77-4343-DB47-8762-5DC27904196A}">
      <dsp:nvSpPr>
        <dsp:cNvPr id="0" name=""/>
        <dsp:cNvSpPr/>
      </dsp:nvSpPr>
      <dsp:spPr>
        <a:xfrm>
          <a:off x="3964269" y="3880707"/>
          <a:ext cx="3603765" cy="985404"/>
        </a:xfrm>
        <a:prstGeom prst="round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Reaction</a:t>
          </a:r>
        </a:p>
      </dsp:txBody>
      <dsp:txXfrm>
        <a:off x="4012372" y="3928810"/>
        <a:ext cx="3507559" cy="889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738FC-993B-7847-B7B2-4A0F2F24AA85}">
      <dsp:nvSpPr>
        <dsp:cNvPr id="0" name=""/>
        <dsp:cNvSpPr/>
      </dsp:nvSpPr>
      <dsp:spPr>
        <a:xfrm>
          <a:off x="1192142" y="0"/>
          <a:ext cx="5544254" cy="554425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76750-DC05-3244-B4F0-7B1A3B237966}">
      <dsp:nvSpPr>
        <dsp:cNvPr id="0" name=""/>
        <dsp:cNvSpPr/>
      </dsp:nvSpPr>
      <dsp:spPr>
        <a:xfrm>
          <a:off x="3964269" y="554966"/>
          <a:ext cx="3603765" cy="985404"/>
        </a:xfrm>
        <a:prstGeom prst="roundRect">
          <a:avLst/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Results</a:t>
          </a:r>
        </a:p>
      </dsp:txBody>
      <dsp:txXfrm>
        <a:off x="4012372" y="603069"/>
        <a:ext cx="3507559" cy="889198"/>
      </dsp:txXfrm>
    </dsp:sp>
    <dsp:sp modelId="{B91CC2E1-1EDC-8D4D-BCEF-AF3A195AF2EF}">
      <dsp:nvSpPr>
        <dsp:cNvPr id="0" name=""/>
        <dsp:cNvSpPr/>
      </dsp:nvSpPr>
      <dsp:spPr>
        <a:xfrm>
          <a:off x="3964269" y="1663546"/>
          <a:ext cx="3603765" cy="985404"/>
        </a:xfrm>
        <a:prstGeom prst="round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Behavior</a:t>
          </a:r>
        </a:p>
      </dsp:txBody>
      <dsp:txXfrm>
        <a:off x="4012372" y="1711649"/>
        <a:ext cx="3507559" cy="889198"/>
      </dsp:txXfrm>
    </dsp:sp>
    <dsp:sp modelId="{B2B2EA34-E5E7-7F4A-9562-E74581275E9B}">
      <dsp:nvSpPr>
        <dsp:cNvPr id="0" name=""/>
        <dsp:cNvSpPr/>
      </dsp:nvSpPr>
      <dsp:spPr>
        <a:xfrm>
          <a:off x="3964269" y="2772127"/>
          <a:ext cx="3603765" cy="985404"/>
        </a:xfrm>
        <a:prstGeom prst="round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Learning</a:t>
          </a:r>
        </a:p>
      </dsp:txBody>
      <dsp:txXfrm>
        <a:off x="4012372" y="2820230"/>
        <a:ext cx="3507559" cy="889198"/>
      </dsp:txXfrm>
    </dsp:sp>
    <dsp:sp modelId="{69833D77-4343-DB47-8762-5DC27904196A}">
      <dsp:nvSpPr>
        <dsp:cNvPr id="0" name=""/>
        <dsp:cNvSpPr/>
      </dsp:nvSpPr>
      <dsp:spPr>
        <a:xfrm>
          <a:off x="3964269" y="3880707"/>
          <a:ext cx="3603765" cy="985404"/>
        </a:xfrm>
        <a:prstGeom prst="round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Reaction</a:t>
          </a:r>
        </a:p>
      </dsp:txBody>
      <dsp:txXfrm>
        <a:off x="4012372" y="3928810"/>
        <a:ext cx="3507559" cy="8891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738FC-993B-7847-B7B2-4A0F2F24AA85}">
      <dsp:nvSpPr>
        <dsp:cNvPr id="0" name=""/>
        <dsp:cNvSpPr/>
      </dsp:nvSpPr>
      <dsp:spPr>
        <a:xfrm>
          <a:off x="1192142" y="0"/>
          <a:ext cx="5544254" cy="554425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76750-DC05-3244-B4F0-7B1A3B237966}">
      <dsp:nvSpPr>
        <dsp:cNvPr id="0" name=""/>
        <dsp:cNvSpPr/>
      </dsp:nvSpPr>
      <dsp:spPr>
        <a:xfrm>
          <a:off x="3964269" y="554966"/>
          <a:ext cx="3603765" cy="985404"/>
        </a:xfrm>
        <a:prstGeom prst="round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Results</a:t>
          </a:r>
        </a:p>
      </dsp:txBody>
      <dsp:txXfrm>
        <a:off x="4012372" y="603069"/>
        <a:ext cx="3507559" cy="889198"/>
      </dsp:txXfrm>
    </dsp:sp>
    <dsp:sp modelId="{B91CC2E1-1EDC-8D4D-BCEF-AF3A195AF2EF}">
      <dsp:nvSpPr>
        <dsp:cNvPr id="0" name=""/>
        <dsp:cNvSpPr/>
      </dsp:nvSpPr>
      <dsp:spPr>
        <a:xfrm>
          <a:off x="3964269" y="1663546"/>
          <a:ext cx="3603765" cy="985404"/>
        </a:xfrm>
        <a:prstGeom prst="round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Behavior</a:t>
          </a:r>
        </a:p>
      </dsp:txBody>
      <dsp:txXfrm>
        <a:off x="4012372" y="1711649"/>
        <a:ext cx="3507559" cy="889198"/>
      </dsp:txXfrm>
    </dsp:sp>
    <dsp:sp modelId="{B2B2EA34-E5E7-7F4A-9562-E74581275E9B}">
      <dsp:nvSpPr>
        <dsp:cNvPr id="0" name=""/>
        <dsp:cNvSpPr/>
      </dsp:nvSpPr>
      <dsp:spPr>
        <a:xfrm>
          <a:off x="3964269" y="2772127"/>
          <a:ext cx="3603765" cy="985404"/>
        </a:xfrm>
        <a:prstGeom prst="round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Learning</a:t>
          </a:r>
        </a:p>
      </dsp:txBody>
      <dsp:txXfrm>
        <a:off x="4012372" y="2820230"/>
        <a:ext cx="3507559" cy="889198"/>
      </dsp:txXfrm>
    </dsp:sp>
    <dsp:sp modelId="{69833D77-4343-DB47-8762-5DC27904196A}">
      <dsp:nvSpPr>
        <dsp:cNvPr id="0" name=""/>
        <dsp:cNvSpPr/>
      </dsp:nvSpPr>
      <dsp:spPr>
        <a:xfrm>
          <a:off x="3964269" y="3880707"/>
          <a:ext cx="3603765" cy="985404"/>
        </a:xfrm>
        <a:prstGeom prst="round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Reaction</a:t>
          </a:r>
        </a:p>
      </dsp:txBody>
      <dsp:txXfrm>
        <a:off x="4012372" y="3928810"/>
        <a:ext cx="3507559" cy="889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2019/07/16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2019/07/16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4"/>
            <a:ext cx="8991600" cy="1249986"/>
          </a:xfrm>
          <a:solidFill>
            <a:schemeClr val="bg1"/>
          </a:solidFill>
        </p:spPr>
        <p:txBody>
          <a:bodyPr vert="horz" lIns="180000" tIns="180000" rIns="252000" bIns="180000" rtlCol="0" anchor="ctr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-1" y="6803351"/>
            <a:ext cx="11759999" cy="54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E9B03-C5EE-3F41-B0C4-E5FE488D9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318" y="4126934"/>
            <a:ext cx="2046340" cy="930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0B70EB-AA77-D840-B4CA-F38456EB92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12109" y="1089059"/>
            <a:ext cx="2152650" cy="3619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8395FEE-D82E-AF4F-A6B1-F6C7AE1E73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6977" y="313466"/>
            <a:ext cx="1939023" cy="5809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D42085-742A-3647-85F2-0BDAC45F954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69737" y="1673195"/>
            <a:ext cx="1088613" cy="677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80B179-AAF0-1144-B72B-3F19A3DB1E3D}"/>
              </a:ext>
            </a:extLst>
          </p:cNvPr>
          <p:cNvSpPr txBox="1"/>
          <p:nvPr userDrawn="1"/>
        </p:nvSpPr>
        <p:spPr>
          <a:xfrm>
            <a:off x="9780102" y="5052674"/>
            <a:ext cx="2393852" cy="1785104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This project is made possible by a grant from </a:t>
            </a:r>
            <a:r>
              <a:rPr lang="en-US" sz="1000" b="1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the U.S. Institute of Museum and Library Services</a:t>
            </a:r>
            <a:r>
              <a:rPr lang="en-US" sz="10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(IMLS). IMLS Grant LG-70-18-0092-18. The DMTC is managed by the </a:t>
            </a:r>
            <a:r>
              <a:rPr lang="en-US" sz="1000" b="1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Earth Science Information Partners</a:t>
            </a:r>
            <a:r>
              <a:rPr lang="en-US" sz="10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, with development support provided by </a:t>
            </a:r>
            <a:r>
              <a:rPr lang="en-US" sz="1000" b="1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DataONE</a:t>
            </a:r>
            <a:r>
              <a:rPr lang="en-US" sz="10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000" b="1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USGS</a:t>
            </a:r>
            <a:r>
              <a:rPr lang="en-US" sz="10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 The views, findings, conclusions or recommendations expressed in this presentation do not necessarily represent those of the IMLS, or the other sponsor organizations. 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11760000" cy="54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ZA" dirty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</a:t>
            </a:r>
            <a:br>
              <a:rPr lang="en-ZA" dirty="0"/>
            </a:br>
            <a:r>
              <a:rPr lang="en-ZA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ZA" dirty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ZA" dirty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11760000" cy="54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</a:t>
            </a:r>
            <a:br>
              <a:rPr lang="en-ZA" dirty="0"/>
            </a:br>
            <a:r>
              <a:rPr lang="en-ZA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ZA" dirty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ZA" dirty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4" cy="6371351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Thank You</a:t>
            </a:r>
            <a:endParaRPr lang="en-ZA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11759998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rgbClr val="2C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0"/>
            <a:ext cx="11759998" cy="684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6D070-BCE3-244B-AF0F-6B57972AB2F4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432000" y="6417902"/>
            <a:ext cx="2686929" cy="33889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949" y="6439817"/>
            <a:ext cx="3684099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>
                <a:solidFill>
                  <a:srgbClr val="DADADA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F8A1A6-7B54-3B41-A653-45A588B52009}"/>
              </a:ext>
            </a:extLst>
          </p:cNvPr>
          <p:cNvSpPr/>
          <p:nvPr userDrawn="1"/>
        </p:nvSpPr>
        <p:spPr>
          <a:xfrm>
            <a:off x="8047122" y="6402685"/>
            <a:ext cx="371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solidFill>
                  <a:srgbClr val="DADADA"/>
                </a:solidFill>
              </a:rPr>
              <a:t>http://</a:t>
            </a:r>
            <a:r>
              <a:rPr lang="en-ZA" dirty="0" err="1">
                <a:solidFill>
                  <a:srgbClr val="DADADA"/>
                </a:solidFill>
              </a:rPr>
              <a:t>dmtclearinghouse.esipfed.org</a:t>
            </a:r>
            <a:endParaRPr lang="en-ZA" dirty="0">
              <a:solidFill>
                <a:srgbClr val="DA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2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Hands pulling rope. ">
            <a:extLst>
              <a:ext uri="{FF2B5EF4-FFF2-40B4-BE49-F238E27FC236}">
                <a16:creationId xmlns:a16="http://schemas.microsoft.com/office/drawing/2014/main" id="{0A3010BB-18B6-F940-BC23-6734B98BCB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84" r="2084"/>
          <a:stretch>
            <a:fillRect/>
          </a:stretch>
        </p:blipFill>
        <p:spPr>
          <a:xfrm>
            <a:off x="-1" y="0"/>
            <a:ext cx="985817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3825" y="2811053"/>
            <a:ext cx="9858175" cy="1214847"/>
          </a:xfrm>
        </p:spPr>
        <p:txBody>
          <a:bodyPr/>
          <a:lstStyle/>
          <a:p>
            <a:r>
              <a:rPr lang="en-ZA" sz="4400" spc="0" dirty="0"/>
              <a:t>Assessment</a:t>
            </a:r>
            <a:r>
              <a:rPr lang="en-ZA" sz="4400" dirty="0"/>
              <a:t> Frameworks and Dimensions for Educational &amp; Training Resources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1544" y="4025900"/>
            <a:ext cx="6689043" cy="580921"/>
          </a:xfrm>
        </p:spPr>
        <p:txBody>
          <a:bodyPr/>
          <a:lstStyle/>
          <a:p>
            <a:r>
              <a:rPr lang="en-ZA" dirty="0"/>
              <a:t>Welcome and Goals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6148A-5DF1-CF42-AAE3-9010F64BD7EB}"/>
              </a:ext>
            </a:extLst>
          </p:cNvPr>
          <p:cNvSpPr txBox="1"/>
          <p:nvPr/>
        </p:nvSpPr>
        <p:spPr>
          <a:xfrm>
            <a:off x="0" y="6488668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89930-989E-CB43-87E9-413694B2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3971A-6DA9-5D49-97E5-AB9728BF32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The Four Levels provide an intuitive model for conceptualizing a  set of training assessment tasks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4D441B9-6E21-1647-9FEB-5A08C6472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33304175"/>
              </p:ext>
            </p:extLst>
          </p:nvPr>
        </p:nvGraphicFramePr>
        <p:xfrm>
          <a:off x="-880534" y="406446"/>
          <a:ext cx="8760177" cy="5544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965B-749C-A447-A20A-B243AE120A4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3E51E-D4BA-6144-BD67-56ACE72C5639}"/>
              </a:ext>
            </a:extLst>
          </p:cNvPr>
          <p:cNvSpPr txBox="1"/>
          <p:nvPr/>
        </p:nvSpPr>
        <p:spPr>
          <a:xfrm>
            <a:off x="7111800" y="123121"/>
            <a:ext cx="464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Learner Reaction</a:t>
            </a:r>
            <a:r>
              <a:rPr lang="en-US" dirty="0"/>
              <a:t> to the Training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Measures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Measures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Facility, schedule,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Instrument: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Timing: Immediate</a:t>
            </a:r>
          </a:p>
          <a:p>
            <a:pPr marL="11113" lvl="1"/>
            <a:endParaRPr lang="en-US" dirty="0"/>
          </a:p>
          <a:p>
            <a:pPr marL="11113" lvl="1"/>
            <a:r>
              <a:rPr lang="en-US" dirty="0"/>
              <a:t>Allows for evaluation against a standard and provides information needed to modify/improve training. </a:t>
            </a:r>
          </a:p>
        </p:txBody>
      </p:sp>
    </p:spTree>
    <p:extLst>
      <p:ext uri="{BB962C8B-B14F-4D97-AF65-F5344CB8AC3E}">
        <p14:creationId xmlns:p14="http://schemas.microsoft.com/office/powerpoint/2010/main" val="218472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89930-989E-CB43-87E9-413694B2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3971A-6DA9-5D49-97E5-AB9728BF32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The Four Levels provide an intuitive model for conceptualizing a  set of training assessment tasks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4D441B9-6E21-1647-9FEB-5A08C6472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86754293"/>
              </p:ext>
            </p:extLst>
          </p:nvPr>
        </p:nvGraphicFramePr>
        <p:xfrm>
          <a:off x="-880534" y="406446"/>
          <a:ext cx="8760177" cy="5544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965B-749C-A447-A20A-B243AE120A4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3E51E-D4BA-6144-BD67-56ACE72C5639}"/>
              </a:ext>
            </a:extLst>
          </p:cNvPr>
          <p:cNvSpPr txBox="1"/>
          <p:nvPr/>
        </p:nvSpPr>
        <p:spPr>
          <a:xfrm>
            <a:off x="7111800" y="123121"/>
            <a:ext cx="464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learned </a:t>
            </a:r>
            <a:r>
              <a:rPr lang="en-US" b="1" dirty="0"/>
              <a:t>relative to defined objectives in the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Measures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Skills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Instrument: Test against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Timing: Pre- and Post- measurement. Possibly include a control group.</a:t>
            </a:r>
          </a:p>
          <a:p>
            <a:endParaRPr lang="en-US" dirty="0"/>
          </a:p>
          <a:p>
            <a:r>
              <a:rPr lang="en-US" dirty="0"/>
              <a:t>Allows for assessment of improvement in knowledge, skills, and attitudes that can be  ascribed to training</a:t>
            </a:r>
          </a:p>
          <a:p>
            <a:pPr marL="11113"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57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89930-989E-CB43-87E9-413694B2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3971A-6DA9-5D49-97E5-AB9728BF32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The Four Levels provide an intuitive model for conceptualizing a  set of training assessment tasks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4D441B9-6E21-1647-9FEB-5A08C6472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11794009"/>
              </p:ext>
            </p:extLst>
          </p:nvPr>
        </p:nvGraphicFramePr>
        <p:xfrm>
          <a:off x="-880534" y="406446"/>
          <a:ext cx="8760177" cy="5544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965B-749C-A447-A20A-B243AE120A4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3E51E-D4BA-6144-BD67-56ACE72C5639}"/>
              </a:ext>
            </a:extLst>
          </p:cNvPr>
          <p:cNvSpPr txBox="1"/>
          <p:nvPr/>
        </p:nvSpPr>
        <p:spPr>
          <a:xfrm>
            <a:off x="7111800" y="123121"/>
            <a:ext cx="464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Addresses the question of </a:t>
            </a:r>
            <a:r>
              <a:rPr lang="en-US" b="1" dirty="0"/>
              <a:t>behavior change in response to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Measures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Persistence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Instrument: Interviews of learners and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Timing: Pre- and repeated Post- measurement. Possibly include a control group.</a:t>
            </a:r>
          </a:p>
          <a:p>
            <a:endParaRPr lang="en-US" dirty="0"/>
          </a:p>
          <a:p>
            <a:r>
              <a:rPr lang="en-US" dirty="0"/>
              <a:t>Challenging to assess.</a:t>
            </a:r>
          </a:p>
          <a:p>
            <a:pPr marL="11113"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8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89930-989E-CB43-87E9-413694B2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3971A-6DA9-5D49-97E5-AB9728BF32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The Four Levels provide an intuitive model for conceptualizing a  set of training assessment tasks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4D441B9-6E21-1647-9FEB-5A08C6472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03234307"/>
              </p:ext>
            </p:extLst>
          </p:nvPr>
        </p:nvGraphicFramePr>
        <p:xfrm>
          <a:off x="-880534" y="406446"/>
          <a:ext cx="8760177" cy="5544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965B-749C-A447-A20A-B243AE120A4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3E51E-D4BA-6144-BD67-56ACE72C5639}"/>
              </a:ext>
            </a:extLst>
          </p:cNvPr>
          <p:cNvSpPr txBox="1"/>
          <p:nvPr/>
        </p:nvSpPr>
        <p:spPr>
          <a:xfrm>
            <a:off x="7111800" y="123121"/>
            <a:ext cx="464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Addresses the question of </a:t>
            </a:r>
            <a:r>
              <a:rPr lang="en-US" b="1" dirty="0"/>
              <a:t>impact of behavior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Measures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Key performance indicators (KPI)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Instrument: Metrics and/or Descriptive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Timing: Pre- and Post- measurement. Possibly include a control group.</a:t>
            </a:r>
          </a:p>
          <a:p>
            <a:endParaRPr lang="en-US" dirty="0"/>
          </a:p>
          <a:p>
            <a:r>
              <a:rPr lang="en-US" dirty="0"/>
              <a:t>Selection of KPIs is critical and must be aligned with clearly defined objectives. A </a:t>
            </a:r>
            <a:r>
              <a:rPr lang="en-US" b="1" dirty="0"/>
              <a:t>clear theory of change</a:t>
            </a:r>
            <a:r>
              <a:rPr lang="en-US" dirty="0"/>
              <a:t> is also a component of this assessment. </a:t>
            </a:r>
          </a:p>
          <a:p>
            <a:pPr marL="11113"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00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89930-989E-CB43-87E9-413694B2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3971A-6DA9-5D49-97E5-AB9728BF32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Assessment in each level depends upon the levels below, and defined objectives and measurements relevant to those objectives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4D441B9-6E21-1647-9FEB-5A08C6472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41967335"/>
              </p:ext>
            </p:extLst>
          </p:nvPr>
        </p:nvGraphicFramePr>
        <p:xfrm>
          <a:off x="-880534" y="406446"/>
          <a:ext cx="8760177" cy="5544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965B-749C-A447-A20A-B243AE120A4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59B056C4-A247-C042-8366-30B0B64ACB9E}"/>
              </a:ext>
            </a:extLst>
          </p:cNvPr>
          <p:cNvSpPr/>
          <p:nvPr/>
        </p:nvSpPr>
        <p:spPr>
          <a:xfrm>
            <a:off x="119540" y="4787899"/>
            <a:ext cx="3380014" cy="734785"/>
          </a:xfrm>
          <a:prstGeom prst="parallelogram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Performance Standards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A0E97FC-4D3C-C642-AA8A-65DC5EF4F3F4}"/>
              </a:ext>
            </a:extLst>
          </p:cNvPr>
          <p:cNvSpPr/>
          <p:nvPr/>
        </p:nvSpPr>
        <p:spPr>
          <a:xfrm>
            <a:off x="119540" y="3625098"/>
            <a:ext cx="3380014" cy="734785"/>
          </a:xfrm>
          <a:prstGeom prst="parallelogram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Learning Objectives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2F51DC4-952F-E445-9151-0921D4CDB032}"/>
              </a:ext>
            </a:extLst>
          </p:cNvPr>
          <p:cNvSpPr/>
          <p:nvPr/>
        </p:nvSpPr>
        <p:spPr>
          <a:xfrm>
            <a:off x="119540" y="2498117"/>
            <a:ext cx="3380014" cy="734785"/>
          </a:xfrm>
          <a:prstGeom prst="parallelogram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Target Behaviors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C4A466A-F6B9-CA48-8310-53BB3D29CAEC}"/>
              </a:ext>
            </a:extLst>
          </p:cNvPr>
          <p:cNvSpPr/>
          <p:nvPr/>
        </p:nvSpPr>
        <p:spPr>
          <a:xfrm>
            <a:off x="119540" y="1371136"/>
            <a:ext cx="3380014" cy="734785"/>
          </a:xfrm>
          <a:prstGeom prst="parallelogram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Key Performance Indicators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3A3907C-C3EE-0F41-8B05-56B8453CD27F}"/>
              </a:ext>
            </a:extLst>
          </p:cNvPr>
          <p:cNvSpPr/>
          <p:nvPr/>
        </p:nvSpPr>
        <p:spPr>
          <a:xfrm>
            <a:off x="37895" y="1371136"/>
            <a:ext cx="745874" cy="4151548"/>
          </a:xfrm>
          <a:prstGeom prst="downArrow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29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928C15E-192C-3047-A1DC-EBD58DFB96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9484" t="14347" r="-8608" b="16591"/>
          <a:stretch/>
        </p:blipFill>
        <p:spPr>
          <a:xfrm>
            <a:off x="0" y="-1"/>
            <a:ext cx="12192000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CFA26E-3E56-E64B-8C3D-A2DF666B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F7E4C-A090-2840-A48B-B6E97007BC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What is our theory of change to achieve desired impacts?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01F38E-86BD-5D4B-BCCB-5C5E59270D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are the KPIs that are relevant in DMTC content  assessment?</a:t>
            </a:r>
          </a:p>
          <a:p>
            <a:r>
              <a:rPr lang="en-US" dirty="0"/>
              <a:t>How do these translate into target behaviors?</a:t>
            </a:r>
          </a:p>
          <a:p>
            <a:r>
              <a:rPr lang="en-US" dirty="0"/>
              <a:t>What learning objectives need to be defined to achieve target behaviors?</a:t>
            </a:r>
          </a:p>
          <a:p>
            <a:r>
              <a:rPr lang="en-US" dirty="0"/>
              <a:t>What is our training focus, and what methods will be most aligned with that focus?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C4D7B-26D8-7C4C-9774-CDA9CAD402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5912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dart, ground, indoor&#10;&#10;Description automatically generated">
            <a:extLst>
              <a:ext uri="{FF2B5EF4-FFF2-40B4-BE49-F238E27FC236}">
                <a16:creationId xmlns:a16="http://schemas.microsoft.com/office/drawing/2014/main" id="{B86FBA01-0A0A-EB49-8FBB-A93B0B1341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48" b="114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sz="4400" spc="0" dirty="0"/>
              <a:t>Assessment Approaches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sz="2800" dirty="0"/>
              <a:t>CLEAN Network Assessment – </a:t>
            </a:r>
            <a:br>
              <a:rPr lang="en-ZA" sz="2800" dirty="0"/>
            </a:br>
            <a:r>
              <a:rPr lang="en-ZA" sz="2800" dirty="0"/>
              <a:t>Patrick Chandler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323AC-CE97-D344-B328-8E681017D831}"/>
              </a:ext>
            </a:extLst>
          </p:cNvPr>
          <p:cNvSpPr txBox="1"/>
          <p:nvPr/>
        </p:nvSpPr>
        <p:spPr>
          <a:xfrm rot="20184842">
            <a:off x="-142054" y="5681621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F6ADDB5-80A1-D242-B4A4-C6AE5EB0EE37}"/>
              </a:ext>
            </a:extLst>
          </p:cNvPr>
          <p:cNvSpPr txBox="1">
            <a:spLocks/>
          </p:cNvSpPr>
          <p:nvPr/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3079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dart, ground, indoor&#10;&#10;Description automatically generated">
            <a:extLst>
              <a:ext uri="{FF2B5EF4-FFF2-40B4-BE49-F238E27FC236}">
                <a16:creationId xmlns:a16="http://schemas.microsoft.com/office/drawing/2014/main" id="{B86FBA01-0A0A-EB49-8FBB-A93B0B1341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48" b="114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sz="4400" spc="0" dirty="0"/>
              <a:t>Assessment Approaches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sz="2800" dirty="0" err="1"/>
              <a:t>DataONE</a:t>
            </a:r>
            <a:r>
              <a:rPr lang="en-ZA" sz="2800" dirty="0"/>
              <a:t> EEVA Tool – </a:t>
            </a:r>
            <a:br>
              <a:rPr lang="en-ZA" sz="2800" dirty="0"/>
            </a:br>
            <a:r>
              <a:rPr lang="en-ZA" sz="2800" dirty="0"/>
              <a:t>Sophie Hou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323AC-CE97-D344-B328-8E681017D831}"/>
              </a:ext>
            </a:extLst>
          </p:cNvPr>
          <p:cNvSpPr txBox="1"/>
          <p:nvPr/>
        </p:nvSpPr>
        <p:spPr>
          <a:xfrm rot="20184842">
            <a:off x="-142054" y="5681621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1730E12-26FD-FC43-A298-A3EC9F98BB6F}"/>
              </a:ext>
            </a:extLst>
          </p:cNvPr>
          <p:cNvSpPr txBox="1">
            <a:spLocks/>
          </p:cNvSpPr>
          <p:nvPr/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2692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large body of water&#10;&#10;Description automatically generated">
            <a:extLst>
              <a:ext uri="{FF2B5EF4-FFF2-40B4-BE49-F238E27FC236}">
                <a16:creationId xmlns:a16="http://schemas.microsoft.com/office/drawing/2014/main" id="{EFF16AE0-C9B5-D348-80EB-785DE9C12E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1209" t="12333" r="1333" b="11987"/>
          <a:stretch/>
        </p:blipFill>
        <p:spPr>
          <a:xfrm>
            <a:off x="0" y="0"/>
            <a:ext cx="9780588" cy="637135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691325"/>
            <a:ext cx="5956300" cy="822142"/>
          </a:xfrm>
        </p:spPr>
        <p:txBody>
          <a:bodyPr/>
          <a:lstStyle/>
          <a:p>
            <a:r>
              <a:rPr lang="en-ZA" sz="4400" spc="0" dirty="0"/>
              <a:t>Discussion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1513468"/>
            <a:ext cx="5956300" cy="3735958"/>
          </a:xfrm>
        </p:spPr>
        <p:txBody>
          <a:bodyPr/>
          <a:lstStyle/>
          <a:p>
            <a:r>
              <a:rPr lang="en-ZA" sz="2800" dirty="0"/>
              <a:t>What are our KPIs, target </a:t>
            </a:r>
            <a:r>
              <a:rPr lang="en-ZA" sz="2800" dirty="0" err="1"/>
              <a:t>behaviors</a:t>
            </a:r>
            <a:r>
              <a:rPr lang="en-ZA" sz="2800" dirty="0"/>
              <a:t>, learning objectives, and learning experience standards?</a:t>
            </a:r>
          </a:p>
          <a:p>
            <a:r>
              <a:rPr lang="en-ZA" sz="2800" dirty="0"/>
              <a:t>What content should be assessed?</a:t>
            </a:r>
          </a:p>
          <a:p>
            <a:r>
              <a:rPr lang="en-ZA" sz="2800" dirty="0"/>
              <a:t>Challenges with a crowdsourced approach?</a:t>
            </a:r>
          </a:p>
          <a:p>
            <a:r>
              <a:rPr lang="en-ZA" sz="2800" dirty="0"/>
              <a:t>Strategies and tools?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323AC-CE97-D344-B328-8E681017D831}"/>
              </a:ext>
            </a:extLst>
          </p:cNvPr>
          <p:cNvSpPr txBox="1"/>
          <p:nvPr/>
        </p:nvSpPr>
        <p:spPr>
          <a:xfrm>
            <a:off x="0" y="6002019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1730E12-26FD-FC43-A298-A3EC9F98BB6F}"/>
              </a:ext>
            </a:extLst>
          </p:cNvPr>
          <p:cNvSpPr txBox="1">
            <a:spLocks/>
          </p:cNvSpPr>
          <p:nvPr/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7403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blackboard&#10;&#10;Description automatically generated">
            <a:extLst>
              <a:ext uri="{FF2B5EF4-FFF2-40B4-BE49-F238E27FC236}">
                <a16:creationId xmlns:a16="http://schemas.microsoft.com/office/drawing/2014/main" id="{08DDD321-220F-1B45-86EA-9C49AAE9A9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4147" t="3134" r="-51580" b="19828"/>
          <a:stretch/>
        </p:blipFill>
        <p:spPr>
          <a:xfrm>
            <a:off x="0" y="1"/>
            <a:ext cx="12192000" cy="637135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1246-B412-6B45-8D24-3D1CD7F93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5120" y="932466"/>
            <a:ext cx="5084880" cy="4992833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3200" dirty="0"/>
              <a:t>Feed insights from discussion into the Data Management Training Clearinghouse content assessment plan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Identify assessment frameworks that might be adapted/used in DMTC content assessment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3B6A5-3AA3-B343-97D6-7B850A173BC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4B31C-0C2D-8C4D-83F8-32F4E06668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E088BE-B04F-D248-903D-C873E0F9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pc="0" dirty="0"/>
              <a:t>Session Goals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C5D4-541C-0B48-A4A9-E3BAA9765DEB}"/>
              </a:ext>
            </a:extLst>
          </p:cNvPr>
          <p:cNvSpPr txBox="1"/>
          <p:nvPr/>
        </p:nvSpPr>
        <p:spPr>
          <a:xfrm>
            <a:off x="0" y="5990308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</p:spTree>
    <p:extLst>
      <p:ext uri="{BB962C8B-B14F-4D97-AF65-F5344CB8AC3E}">
        <p14:creationId xmlns:p14="http://schemas.microsoft.com/office/powerpoint/2010/main" val="19329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loor, indoor, sitting, table&#10;&#10;Description automatically generated">
            <a:extLst>
              <a:ext uri="{FF2B5EF4-FFF2-40B4-BE49-F238E27FC236}">
                <a16:creationId xmlns:a16="http://schemas.microsoft.com/office/drawing/2014/main" id="{B42B7EBD-650B-1F49-88E0-865A20619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662"/>
          <a:stretch/>
        </p:blipFill>
        <p:spPr>
          <a:xfrm>
            <a:off x="0" y="-29818"/>
            <a:ext cx="12192000" cy="64011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A666-530B-CE4F-9F84-1C8A0A44B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32335"/>
            <a:ext cx="10043844" cy="4770680"/>
          </a:xfrm>
          <a:solidFill>
            <a:schemeClr val="tx1">
              <a:alpha val="66000"/>
            </a:schemeClr>
          </a:solidFill>
        </p:spPr>
        <p:txBody>
          <a:bodyPr/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n-US" sz="3200" dirty="0"/>
              <a:t>Introductions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n-US" sz="3200" dirty="0"/>
              <a:t>DMTC Enhancement Project Context </a:t>
            </a:r>
            <a:br>
              <a:rPr lang="en-US" sz="3200" dirty="0"/>
            </a:br>
            <a:r>
              <a:rPr lang="en-US" sz="3200" dirty="0"/>
              <a:t>- Nancy </a:t>
            </a:r>
            <a:r>
              <a:rPr lang="en-US" sz="3200" dirty="0" err="1"/>
              <a:t>Hoebelheinrich</a:t>
            </a:r>
            <a:endParaRPr lang="en-US" sz="3200" dirty="0"/>
          </a:p>
          <a:p>
            <a:pPr marL="457200" indent="-457200" algn="l">
              <a:buFont typeface="Wingdings" pitchFamily="2" charset="2"/>
              <a:buChar char="ü"/>
            </a:pPr>
            <a:r>
              <a:rPr lang="en-US" sz="3200" dirty="0"/>
              <a:t>Assessment Approaches</a:t>
            </a:r>
          </a:p>
          <a:p>
            <a:pPr marL="1000125" lvl="1" indent="-457200">
              <a:buFont typeface="Wingdings" pitchFamily="2" charset="2"/>
              <a:buChar char="ü"/>
            </a:pPr>
            <a:r>
              <a:rPr lang="en-US" sz="3000" dirty="0">
                <a:solidFill>
                  <a:schemeClr val="bg1"/>
                </a:solidFill>
              </a:rPr>
              <a:t>Classic Education Approaches – Nancy </a:t>
            </a:r>
            <a:r>
              <a:rPr lang="en-US" sz="3000" dirty="0" err="1">
                <a:solidFill>
                  <a:schemeClr val="bg1"/>
                </a:solidFill>
              </a:rPr>
              <a:t>Hoebelheinrich</a:t>
            </a:r>
            <a:endParaRPr lang="en-US" sz="3000" dirty="0">
              <a:solidFill>
                <a:schemeClr val="bg1"/>
              </a:solidFill>
            </a:endParaRPr>
          </a:p>
          <a:p>
            <a:pPr marL="1000125" lvl="1" indent="-457200">
              <a:buFont typeface="Wingdings" pitchFamily="2" charset="2"/>
              <a:buChar char="ü"/>
            </a:pPr>
            <a:r>
              <a:rPr lang="en-US" sz="3000" dirty="0">
                <a:solidFill>
                  <a:schemeClr val="bg1"/>
                </a:solidFill>
              </a:rPr>
              <a:t>Kirkpatrick’s Four Levels – Karl Benedict</a:t>
            </a:r>
          </a:p>
          <a:p>
            <a:pPr marL="1000125" lvl="1" indent="-457200">
              <a:buFont typeface="Wingdings" pitchFamily="2" charset="2"/>
              <a:buChar char="ü"/>
            </a:pPr>
            <a:r>
              <a:rPr lang="en-US" sz="3000" dirty="0">
                <a:solidFill>
                  <a:schemeClr val="bg1"/>
                </a:solidFill>
              </a:rPr>
              <a:t>CLEAN Network Assessment -  Patrick Chandler</a:t>
            </a:r>
          </a:p>
          <a:p>
            <a:pPr marL="1000125" lvl="1" indent="-457200">
              <a:buFont typeface="Wingdings" pitchFamily="2" charset="2"/>
              <a:buChar char="ü"/>
            </a:pPr>
            <a:r>
              <a:rPr lang="en-US" sz="3000" dirty="0" err="1">
                <a:solidFill>
                  <a:schemeClr val="bg1"/>
                </a:solidFill>
              </a:rPr>
              <a:t>DataONE</a:t>
            </a:r>
            <a:r>
              <a:rPr lang="en-US" sz="3000" dirty="0">
                <a:solidFill>
                  <a:schemeClr val="bg1"/>
                </a:solidFill>
              </a:rPr>
              <a:t> EEVA Tool – Sophie Hou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n-US" sz="3200" dirty="0"/>
              <a:t>Group 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EEAB3-92CB-8D42-9D34-13B13EF528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3ECB42-8CC3-E645-B062-78E24744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solidFill>
                  <a:schemeClr val="bg1"/>
                </a:solidFill>
              </a:rPr>
              <a:t>Outline of Today’s Session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FF14D-B511-814B-ACFF-4DBC7F0EE713}"/>
              </a:ext>
            </a:extLst>
          </p:cNvPr>
          <p:cNvSpPr/>
          <p:nvPr/>
        </p:nvSpPr>
        <p:spPr>
          <a:xfrm rot="5400000">
            <a:off x="10246125" y="1558622"/>
            <a:ext cx="35224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EBEBEB"/>
                </a:solidFill>
                <a:latin typeface="Helvetica" pitchFamily="2" charset="0"/>
              </a:rPr>
              <a:t>Photo Credit: </a:t>
            </a:r>
            <a:r>
              <a:rPr lang="en-US" i="1" dirty="0" err="1">
                <a:solidFill>
                  <a:srgbClr val="EBEBEB"/>
                </a:solidFill>
                <a:latin typeface="Helvetica" pitchFamily="2" charset="0"/>
              </a:rPr>
              <a:t>iStockPhoto</a:t>
            </a:r>
            <a:endParaRPr lang="en-US" dirty="0">
              <a:solidFill>
                <a:srgbClr val="EBEBEB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21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61E4B8-76FC-B448-AEA5-657FB017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706"/>
          <a:stretch/>
        </p:blipFill>
        <p:spPr>
          <a:xfrm>
            <a:off x="0" y="-1404844"/>
            <a:ext cx="12192000" cy="7776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FACEB-17F8-EF4A-961B-AFFA56A9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60" y="-331057"/>
            <a:ext cx="3932037" cy="1411276"/>
          </a:xfrm>
        </p:spPr>
        <p:txBody>
          <a:bodyPr/>
          <a:lstStyle/>
          <a:p>
            <a:r>
              <a:rPr lang="en-US" dirty="0"/>
              <a:t>Please tell us a bit about yourself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46F22-4BD5-0F42-B51A-58B67B99AEF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F2806-CCB3-1240-BE20-952E020B4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89500" y="4754880"/>
            <a:ext cx="6974640" cy="16164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Your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Affiliation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Interest in this Topic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5F36B-59EA-AA48-A45D-CF67E9657C22}"/>
              </a:ext>
            </a:extLst>
          </p:cNvPr>
          <p:cNvSpPr/>
          <p:nvPr/>
        </p:nvSpPr>
        <p:spPr>
          <a:xfrm>
            <a:off x="5879998" y="-78964"/>
            <a:ext cx="6974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EBEBEB"/>
                </a:solidFill>
                <a:latin typeface="Helvetica" pitchFamily="2" charset="0"/>
              </a:rPr>
              <a:t>Photo Credit: J J (http://</a:t>
            </a:r>
            <a:r>
              <a:rPr lang="en-US" i="1" dirty="0" err="1">
                <a:solidFill>
                  <a:srgbClr val="EBEBEB"/>
                </a:solidFill>
                <a:latin typeface="Helvetica" pitchFamily="2" charset="0"/>
              </a:rPr>
              <a:t>tinyurl.com</a:t>
            </a:r>
            <a:r>
              <a:rPr lang="en-US" i="1" dirty="0">
                <a:solidFill>
                  <a:srgbClr val="EBEBEB"/>
                </a:solidFill>
                <a:latin typeface="Helvetica" pitchFamily="2" charset="0"/>
              </a:rPr>
              <a:t>/ood3en5) - </a:t>
            </a:r>
            <a:r>
              <a:rPr lang="en-US" i="1" dirty="0" err="1">
                <a:solidFill>
                  <a:srgbClr val="EBEBEB"/>
                </a:solidFill>
                <a:latin typeface="Helvetica" pitchFamily="2" charset="0"/>
              </a:rPr>
              <a:t>CC:by-nc-nd</a:t>
            </a:r>
            <a:endParaRPr lang="en-US" dirty="0">
              <a:solidFill>
                <a:srgbClr val="EBEBEB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3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 up of a metal pole&#10;&#10;Description automatically generated">
            <a:extLst>
              <a:ext uri="{FF2B5EF4-FFF2-40B4-BE49-F238E27FC236}">
                <a16:creationId xmlns:a16="http://schemas.microsoft.com/office/drawing/2014/main" id="{4962669E-4968-D84A-B3A3-7827513FC3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8195" b="28195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DMTC Enhancement Project Context</a:t>
            </a:r>
            <a:endParaRPr lang="en-ZA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F86A18-E68E-E245-83DC-567D34B32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323AC-CE97-D344-B328-8E681017D831}"/>
              </a:ext>
            </a:extLst>
          </p:cNvPr>
          <p:cNvSpPr txBox="1"/>
          <p:nvPr/>
        </p:nvSpPr>
        <p:spPr>
          <a:xfrm>
            <a:off x="0" y="6002019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060F270-1C32-2C45-841A-A21815647DB2}"/>
              </a:ext>
            </a:extLst>
          </p:cNvPr>
          <p:cNvSpPr txBox="1">
            <a:spLocks/>
          </p:cNvSpPr>
          <p:nvPr/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63492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dart, ground, indoor&#10;&#10;Description automatically generated">
            <a:extLst>
              <a:ext uri="{FF2B5EF4-FFF2-40B4-BE49-F238E27FC236}">
                <a16:creationId xmlns:a16="http://schemas.microsoft.com/office/drawing/2014/main" id="{B86FBA01-0A0A-EB49-8FBB-A93B0B1341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48" b="114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sz="4400" spc="0" dirty="0"/>
              <a:t>Assessment Approaches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sz="2800" dirty="0"/>
              <a:t>Classic Education Approaches – </a:t>
            </a:r>
            <a:br>
              <a:rPr lang="en-ZA" sz="2800" dirty="0"/>
            </a:br>
            <a:r>
              <a:rPr lang="en-ZA" sz="2800" dirty="0"/>
              <a:t>Nancy </a:t>
            </a:r>
            <a:r>
              <a:rPr lang="en-ZA" sz="2800" dirty="0" err="1"/>
              <a:t>Hoebelheinrich</a:t>
            </a:r>
            <a:endParaRPr lang="en-ZA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323AC-CE97-D344-B328-8E681017D831}"/>
              </a:ext>
            </a:extLst>
          </p:cNvPr>
          <p:cNvSpPr txBox="1"/>
          <p:nvPr/>
        </p:nvSpPr>
        <p:spPr>
          <a:xfrm rot="20184842">
            <a:off x="-142054" y="5681621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8E4EB04-1189-1749-9696-376604B32CE9}"/>
              </a:ext>
            </a:extLst>
          </p:cNvPr>
          <p:cNvSpPr txBox="1">
            <a:spLocks/>
          </p:cNvSpPr>
          <p:nvPr/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2032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dart, ground, indoor&#10;&#10;Description automatically generated">
            <a:extLst>
              <a:ext uri="{FF2B5EF4-FFF2-40B4-BE49-F238E27FC236}">
                <a16:creationId xmlns:a16="http://schemas.microsoft.com/office/drawing/2014/main" id="{B86FBA01-0A0A-EB49-8FBB-A93B0B1341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48" b="114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sz="4400" spc="0" dirty="0"/>
              <a:t>Assessment Approaches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sz="2800" dirty="0"/>
              <a:t>Kirkpatrick’s Four Levels – </a:t>
            </a:r>
            <a:br>
              <a:rPr lang="en-ZA" sz="2800" dirty="0"/>
            </a:br>
            <a:r>
              <a:rPr lang="en-ZA" sz="2800" dirty="0"/>
              <a:t>Karl Benedict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323AC-CE97-D344-B328-8E681017D831}"/>
              </a:ext>
            </a:extLst>
          </p:cNvPr>
          <p:cNvSpPr txBox="1"/>
          <p:nvPr/>
        </p:nvSpPr>
        <p:spPr>
          <a:xfrm rot="20184842">
            <a:off x="-142054" y="5681621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F838961-E00B-814F-A71A-3E2CD10E2F35}"/>
              </a:ext>
            </a:extLst>
          </p:cNvPr>
          <p:cNvSpPr txBox="1">
            <a:spLocks/>
          </p:cNvSpPr>
          <p:nvPr/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5838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red and black text&#10;&#10;Description automatically generated">
            <a:extLst>
              <a:ext uri="{FF2B5EF4-FFF2-40B4-BE49-F238E27FC236}">
                <a16:creationId xmlns:a16="http://schemas.microsoft.com/office/drawing/2014/main" id="{34A08F35-1607-A541-BE3C-6D9040490B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745" b="7963"/>
          <a:stretch/>
        </p:blipFill>
        <p:spPr>
          <a:xfrm>
            <a:off x="271311" y="123121"/>
            <a:ext cx="4602685" cy="62345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722F3E-52BC-F54E-A746-6F70034A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8A559-3CCF-7A48-89EE-B82C53DA324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4E8A4A-E7A2-244E-8217-9116EFE74D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Donald L. Kirkpatrick and James D. Kirkpatrick. 2006 </a:t>
            </a:r>
            <a:r>
              <a:rPr lang="en-US" i="1" dirty="0"/>
              <a:t>Evaluating Training Programs: the Four Levels. </a:t>
            </a: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Ed. Berrett-Koehler Publishers, Inc. </a:t>
            </a:r>
          </a:p>
          <a:p>
            <a:pPr marL="0" indent="0">
              <a:buNone/>
            </a:pPr>
            <a:r>
              <a:rPr lang="en-US" dirty="0"/>
              <a:t>Original series of articles published in 1959-1960 in the </a:t>
            </a:r>
            <a:r>
              <a:rPr lang="en-US" i="1" dirty="0"/>
              <a:t>Journal of the American Society of Training Directors.</a:t>
            </a:r>
          </a:p>
          <a:p>
            <a:pPr marL="0" indent="0">
              <a:buNone/>
            </a:pPr>
            <a:r>
              <a:rPr lang="en-US" dirty="0"/>
              <a:t>Later publication: Kirkpatrick, D. L. 1979. Techniques for evaluating training programs. </a:t>
            </a:r>
            <a:r>
              <a:rPr lang="en-US" i="1" dirty="0"/>
              <a:t>Training and development journal</a:t>
            </a:r>
            <a:r>
              <a:rPr lang="en-US" dirty="0"/>
              <a:t> (June 1979): 178–192.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6C102-220F-324A-815C-BD2685F8A93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2555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3337F97-AE1B-C84E-8D77-F12423D0C3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89930-989E-CB43-87E9-413694B2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3971A-6DA9-5D49-97E5-AB9728BF32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The Four Levels provide an intuitive model for conceptualizing a  set of training assessment tasks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4D441B9-6E21-1647-9FEB-5A08C6472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4840838"/>
              </p:ext>
            </p:extLst>
          </p:nvPr>
        </p:nvGraphicFramePr>
        <p:xfrm>
          <a:off x="-880534" y="406446"/>
          <a:ext cx="8760177" cy="5544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965B-749C-A447-A20A-B243AE120A4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63533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MTC-IMLS-PPTX-Template" id="{A2335E97-0F43-094D-9BF0-ADD0A4DB5B2C}" vid="{79DA35F8-6D2E-2A4C-87FB-D00E173C99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649</Words>
  <Application>Microsoft Macintosh PowerPoint</Application>
  <PresentationFormat>Widescreen</PresentationFormat>
  <Paragraphs>144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Candara</vt:lpstr>
      <vt:lpstr>Corbel</vt:lpstr>
      <vt:lpstr>Helvetica</vt:lpstr>
      <vt:lpstr>Times New Roman</vt:lpstr>
      <vt:lpstr>Wingdings</vt:lpstr>
      <vt:lpstr>Office Theme</vt:lpstr>
      <vt:lpstr>Assessment Frameworks and Dimensions for Educational &amp; Training Resources</vt:lpstr>
      <vt:lpstr>Session Goals</vt:lpstr>
      <vt:lpstr>Outline of Today’s Session</vt:lpstr>
      <vt:lpstr>Please tell us a bit about yourself</vt:lpstr>
      <vt:lpstr>DMTC Enhancement Project Context</vt:lpstr>
      <vt:lpstr>Assessment Approaches</vt:lpstr>
      <vt:lpstr>Assessment Approaches</vt:lpstr>
      <vt:lpstr>Resource</vt:lpstr>
      <vt:lpstr>Model</vt:lpstr>
      <vt:lpstr>Model</vt:lpstr>
      <vt:lpstr>Model</vt:lpstr>
      <vt:lpstr>Model</vt:lpstr>
      <vt:lpstr>Model</vt:lpstr>
      <vt:lpstr>Requirements</vt:lpstr>
      <vt:lpstr>Discussion Items</vt:lpstr>
      <vt:lpstr>Assessment Approaches</vt:lpstr>
      <vt:lpstr>Assessment Approaches</vt:lpstr>
      <vt:lpstr>Discussion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Karl Benedict</dc:creator>
  <cp:lastModifiedBy/>
  <cp:revision>1</cp:revision>
  <dcterms:created xsi:type="dcterms:W3CDTF">2019-05-14T15:20:57Z</dcterms:created>
  <dcterms:modified xsi:type="dcterms:W3CDTF">2019-07-17T01:02:07Z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2018-08-01T18:59:51.9197316Z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